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1" r:id="rId1"/>
  </p:sldMasterIdLst>
  <p:sldIdLst>
    <p:sldId id="292" r:id="rId2"/>
    <p:sldId id="293" r:id="rId3"/>
    <p:sldId id="295" r:id="rId4"/>
    <p:sldId id="300" r:id="rId5"/>
    <p:sldId id="301" r:id="rId6"/>
    <p:sldId id="299" r:id="rId7"/>
    <p:sldId id="266" r:id="rId8"/>
    <p:sldId id="272" r:id="rId9"/>
    <p:sldId id="258" r:id="rId10"/>
    <p:sldId id="256" r:id="rId11"/>
    <p:sldId id="259" r:id="rId12"/>
    <p:sldId id="260" r:id="rId13"/>
    <p:sldId id="263" r:id="rId14"/>
    <p:sldId id="261" r:id="rId15"/>
    <p:sldId id="265" r:id="rId16"/>
    <p:sldId id="262" r:id="rId17"/>
    <p:sldId id="273" r:id="rId18"/>
    <p:sldId id="264" r:id="rId19"/>
    <p:sldId id="270" r:id="rId20"/>
    <p:sldId id="267" r:id="rId21"/>
    <p:sldId id="274" r:id="rId22"/>
    <p:sldId id="269" r:id="rId23"/>
    <p:sldId id="268" r:id="rId24"/>
    <p:sldId id="271" r:id="rId25"/>
    <p:sldId id="276" r:id="rId26"/>
    <p:sldId id="275" r:id="rId27"/>
    <p:sldId id="277" r:id="rId28"/>
    <p:sldId id="278" r:id="rId29"/>
    <p:sldId id="279" r:id="rId30"/>
    <p:sldId id="281" r:id="rId31"/>
    <p:sldId id="280" r:id="rId32"/>
    <p:sldId id="283" r:id="rId33"/>
    <p:sldId id="282" r:id="rId34"/>
    <p:sldId id="284" r:id="rId35"/>
    <p:sldId id="285" r:id="rId36"/>
    <p:sldId id="286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HAI YEN 20195944" initials="NHY2" lastIdx="2" clrIdx="0">
    <p:extLst>
      <p:ext uri="{19B8F6BF-5375-455C-9EA6-DF929625EA0E}">
        <p15:presenceInfo xmlns:p15="http://schemas.microsoft.com/office/powerpoint/2012/main" userId="S::YEN.NH195944@sis.hust.edu.vn::67e62553-8992-4aeb-acb9-5fafbcb397d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E97331-EA6E-48E2-AC90-7998A9228E3D}" v="224" dt="2021-05-20T01:10:47.9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/>
    </p:cSldViewPr>
  </p:slideViewPr>
  <p:outlineViewPr>
    <p:cViewPr>
      <p:scale>
        <a:sx n="33" d="100"/>
        <a:sy n="33" d="100"/>
      </p:scale>
      <p:origin x="0" y="-230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HAI YEN 20195944" userId="67e62553-8992-4aeb-acb9-5fafbcb397dc" providerId="ADAL" clId="{62E97331-EA6E-48E2-AC90-7998A9228E3D}"/>
    <pc:docChg chg="undo redo custSel addSld delSld modSld sldOrd">
      <pc:chgData name="NGUYEN HAI YEN 20195944" userId="67e62553-8992-4aeb-acb9-5fafbcb397dc" providerId="ADAL" clId="{62E97331-EA6E-48E2-AC90-7998A9228E3D}" dt="2021-05-20T02:01:03.758" v="7998" actId="5793"/>
      <pc:docMkLst>
        <pc:docMk/>
      </pc:docMkLst>
      <pc:sldChg chg="modSp mod">
        <pc:chgData name="NGUYEN HAI YEN 20195944" userId="67e62553-8992-4aeb-acb9-5fafbcb397dc" providerId="ADAL" clId="{62E97331-EA6E-48E2-AC90-7998A9228E3D}" dt="2021-05-19T11:00:29.915" v="2608"/>
        <pc:sldMkLst>
          <pc:docMk/>
          <pc:sldMk cId="1267481610" sldId="256"/>
        </pc:sldMkLst>
        <pc:spChg chg="mod">
          <ac:chgData name="NGUYEN HAI YEN 20195944" userId="67e62553-8992-4aeb-acb9-5fafbcb397dc" providerId="ADAL" clId="{62E97331-EA6E-48E2-AC90-7998A9228E3D}" dt="2021-05-19T11:00:29.915" v="2608"/>
          <ac:spMkLst>
            <pc:docMk/>
            <pc:sldMk cId="1267481610" sldId="256"/>
            <ac:spMk id="3" creationId="{6DBCC93D-97E3-4436-BB1E-92594DF2F5B2}"/>
          </ac:spMkLst>
        </pc:spChg>
      </pc:sldChg>
      <pc:sldChg chg="modSp mod">
        <pc:chgData name="NGUYEN HAI YEN 20195944" userId="67e62553-8992-4aeb-acb9-5fafbcb397dc" providerId="ADAL" clId="{62E97331-EA6E-48E2-AC90-7998A9228E3D}" dt="2021-05-19T11:00:25.027" v="2607"/>
        <pc:sldMkLst>
          <pc:docMk/>
          <pc:sldMk cId="3456621223" sldId="259"/>
        </pc:sldMkLst>
        <pc:spChg chg="mod">
          <ac:chgData name="NGUYEN HAI YEN 20195944" userId="67e62553-8992-4aeb-acb9-5fafbcb397dc" providerId="ADAL" clId="{62E97331-EA6E-48E2-AC90-7998A9228E3D}" dt="2021-05-19T11:00:25.027" v="2607"/>
          <ac:spMkLst>
            <pc:docMk/>
            <pc:sldMk cId="3456621223" sldId="259"/>
            <ac:spMk id="3" creationId="{6DBCC93D-97E3-4436-BB1E-92594DF2F5B2}"/>
          </ac:spMkLst>
        </pc:spChg>
      </pc:sldChg>
      <pc:sldChg chg="modSp mod">
        <pc:chgData name="NGUYEN HAI YEN 20195944" userId="67e62553-8992-4aeb-acb9-5fafbcb397dc" providerId="ADAL" clId="{62E97331-EA6E-48E2-AC90-7998A9228E3D}" dt="2021-05-19T11:01:19.767" v="2783" actId="20577"/>
        <pc:sldMkLst>
          <pc:docMk/>
          <pc:sldMk cId="78235742" sldId="260"/>
        </pc:sldMkLst>
        <pc:spChg chg="mod">
          <ac:chgData name="NGUYEN HAI YEN 20195944" userId="67e62553-8992-4aeb-acb9-5fafbcb397dc" providerId="ADAL" clId="{62E97331-EA6E-48E2-AC90-7998A9228E3D}" dt="2021-05-19T11:01:19.767" v="2783" actId="20577"/>
          <ac:spMkLst>
            <pc:docMk/>
            <pc:sldMk cId="78235742" sldId="260"/>
            <ac:spMk id="3" creationId="{6DBCC93D-97E3-4436-BB1E-92594DF2F5B2}"/>
          </ac:spMkLst>
        </pc:spChg>
      </pc:sldChg>
      <pc:sldChg chg="addSp delSp modSp mod">
        <pc:chgData name="NGUYEN HAI YEN 20195944" userId="67e62553-8992-4aeb-acb9-5fafbcb397dc" providerId="ADAL" clId="{62E97331-EA6E-48E2-AC90-7998A9228E3D}" dt="2021-05-20T01:10:48.523" v="7985" actId="27636"/>
        <pc:sldMkLst>
          <pc:docMk/>
          <pc:sldMk cId="3120514585" sldId="261"/>
        </pc:sldMkLst>
        <pc:spChg chg="mod">
          <ac:chgData name="NGUYEN HAI YEN 20195944" userId="67e62553-8992-4aeb-acb9-5fafbcb397dc" providerId="ADAL" clId="{62E97331-EA6E-48E2-AC90-7998A9228E3D}" dt="2021-05-19T09:14:55.761" v="357" actId="403"/>
          <ac:spMkLst>
            <pc:docMk/>
            <pc:sldMk cId="3120514585" sldId="261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20T01:10:48.523" v="7985" actId="27636"/>
          <ac:spMkLst>
            <pc:docMk/>
            <pc:sldMk cId="3120514585" sldId="261"/>
            <ac:spMk id="3" creationId="{6DBCC93D-97E3-4436-BB1E-92594DF2F5B2}"/>
          </ac:spMkLst>
        </pc:spChg>
        <pc:spChg chg="add del">
          <ac:chgData name="NGUYEN HAI YEN 20195944" userId="67e62553-8992-4aeb-acb9-5fafbcb397dc" providerId="ADAL" clId="{62E97331-EA6E-48E2-AC90-7998A9228E3D}" dt="2021-05-19T09:14:32.665" v="345" actId="26606"/>
          <ac:spMkLst>
            <pc:docMk/>
            <pc:sldMk cId="3120514585" sldId="261"/>
            <ac:spMk id="10" creationId="{9C867835-A917-4A2B-8424-3AFAF7436395}"/>
          </ac:spMkLst>
        </pc:spChg>
        <pc:spChg chg="add del">
          <ac:chgData name="NGUYEN HAI YEN 20195944" userId="67e62553-8992-4aeb-acb9-5fafbcb397dc" providerId="ADAL" clId="{62E97331-EA6E-48E2-AC90-7998A9228E3D}" dt="2021-05-19T09:14:32.665" v="345" actId="26606"/>
          <ac:spMkLst>
            <pc:docMk/>
            <pc:sldMk cId="3120514585" sldId="261"/>
            <ac:spMk id="12" creationId="{EED8D03E-F375-4E67-B932-FF9B007BB420}"/>
          </ac:spMkLst>
        </pc:spChg>
        <pc:picChg chg="mod">
          <ac:chgData name="NGUYEN HAI YEN 20195944" userId="67e62553-8992-4aeb-acb9-5fafbcb397dc" providerId="ADAL" clId="{62E97331-EA6E-48E2-AC90-7998A9228E3D}" dt="2021-05-19T09:19:15.035" v="383" actId="1076"/>
          <ac:picMkLst>
            <pc:docMk/>
            <pc:sldMk cId="3120514585" sldId="261"/>
            <ac:picMk id="5" creationId="{11175770-8262-48C9-A673-7F9DCB019474}"/>
          </ac:picMkLst>
        </pc:picChg>
        <pc:picChg chg="del">
          <ac:chgData name="NGUYEN HAI YEN 20195944" userId="67e62553-8992-4aeb-acb9-5fafbcb397dc" providerId="ADAL" clId="{62E97331-EA6E-48E2-AC90-7998A9228E3D}" dt="2021-05-19T09:09:44.945" v="312" actId="21"/>
          <ac:picMkLst>
            <pc:docMk/>
            <pc:sldMk cId="3120514585" sldId="261"/>
            <ac:picMk id="7" creationId="{8C788302-5EFB-4455-8D09-533CF355F703}"/>
          </ac:picMkLst>
        </pc:picChg>
      </pc:sldChg>
      <pc:sldChg chg="modSp mod">
        <pc:chgData name="NGUYEN HAI YEN 20195944" userId="67e62553-8992-4aeb-acb9-5fafbcb397dc" providerId="ADAL" clId="{62E97331-EA6E-48E2-AC90-7998A9228E3D}" dt="2021-05-20T01:10:48.546" v="7987" actId="27636"/>
        <pc:sldMkLst>
          <pc:docMk/>
          <pc:sldMk cId="1412241875" sldId="262"/>
        </pc:sldMkLst>
        <pc:spChg chg="mod">
          <ac:chgData name="NGUYEN HAI YEN 20195944" userId="67e62553-8992-4aeb-acb9-5fafbcb397dc" providerId="ADAL" clId="{62E97331-EA6E-48E2-AC90-7998A9228E3D}" dt="2021-05-20T01:10:48.546" v="7987" actId="27636"/>
          <ac:spMkLst>
            <pc:docMk/>
            <pc:sldMk cId="1412241875" sldId="262"/>
            <ac:spMk id="3" creationId="{6DBCC93D-97E3-4436-BB1E-92594DF2F5B2}"/>
          </ac:spMkLst>
        </pc:spChg>
        <pc:picChg chg="mod">
          <ac:chgData name="NGUYEN HAI YEN 20195944" userId="67e62553-8992-4aeb-acb9-5fafbcb397dc" providerId="ADAL" clId="{62E97331-EA6E-48E2-AC90-7998A9228E3D}" dt="2021-05-19T09:25:32.962" v="663" actId="14100"/>
          <ac:picMkLst>
            <pc:docMk/>
            <pc:sldMk cId="1412241875" sldId="262"/>
            <ac:picMk id="6" creationId="{FC901B37-74CD-402C-BFB0-C9DB04D13A22}"/>
          </ac:picMkLst>
        </pc:picChg>
      </pc:sldChg>
      <pc:sldChg chg="delSp modSp mod ord delDesignElem">
        <pc:chgData name="NGUYEN HAI YEN 20195944" userId="67e62553-8992-4aeb-acb9-5fafbcb397dc" providerId="ADAL" clId="{62E97331-EA6E-48E2-AC90-7998A9228E3D}" dt="2021-05-20T01:10:48.510" v="7984" actId="27636"/>
        <pc:sldMkLst>
          <pc:docMk/>
          <pc:sldMk cId="3620609806" sldId="263"/>
        </pc:sldMkLst>
        <pc:spChg chg="mod">
          <ac:chgData name="NGUYEN HAI YEN 20195944" userId="67e62553-8992-4aeb-acb9-5fafbcb397dc" providerId="ADAL" clId="{62E97331-EA6E-48E2-AC90-7998A9228E3D}" dt="2021-05-19T10:47:48.887" v="2463" actId="20577"/>
          <ac:spMkLst>
            <pc:docMk/>
            <pc:sldMk cId="3620609806" sldId="263"/>
            <ac:spMk id="2" creationId="{F50BD5EC-9CD9-4C05-B1E4-0169E3136680}"/>
          </ac:spMkLst>
        </pc:spChg>
        <pc:spChg chg="mod">
          <ac:chgData name="NGUYEN HAI YEN 20195944" userId="67e62553-8992-4aeb-acb9-5fafbcb397dc" providerId="ADAL" clId="{62E97331-EA6E-48E2-AC90-7998A9228E3D}" dt="2021-05-20T01:10:48.510" v="7984" actId="27636"/>
          <ac:spMkLst>
            <pc:docMk/>
            <pc:sldMk cId="3620609806" sldId="263"/>
            <ac:spMk id="3" creationId="{605EC884-A450-42A0-BE67-F8B1CA4931F9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3620609806" sldId="263"/>
            <ac:spMk id="4" creationId="{DF31C9A1-9C1D-4629-A662-59B699684658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3620609806" sldId="263"/>
            <ac:spMk id="5" creationId="{0B1D1078-2DBB-4B57-ACE3-1081EB03F7F9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3620609806" sldId="263"/>
            <ac:spMk id="6" creationId="{665F66D5-7BFD-48CD-8536-4FD87EA2EF41}"/>
          </ac:spMkLst>
        </pc:spChg>
        <pc:spChg chg="del">
          <ac:chgData name="NGUYEN HAI YEN 20195944" userId="67e62553-8992-4aeb-acb9-5fafbcb397dc" providerId="ADAL" clId="{62E97331-EA6E-48E2-AC90-7998A9228E3D}" dt="2021-05-19T11:11:58.898" v="3020"/>
          <ac:spMkLst>
            <pc:docMk/>
            <pc:sldMk cId="3620609806" sldId="263"/>
            <ac:spMk id="39" creationId="{17718681-A12E-49D6-9925-DD7C68176D61}"/>
          </ac:spMkLst>
        </pc:spChg>
        <pc:spChg chg="del">
          <ac:chgData name="NGUYEN HAI YEN 20195944" userId="67e62553-8992-4aeb-acb9-5fafbcb397dc" providerId="ADAL" clId="{62E97331-EA6E-48E2-AC90-7998A9228E3D}" dt="2021-05-19T11:11:58.898" v="3020"/>
          <ac:spMkLst>
            <pc:docMk/>
            <pc:sldMk cId="3620609806" sldId="263"/>
            <ac:spMk id="41" creationId="{FBD77573-9EF2-4C35-8285-A1CF6FBB0EA5}"/>
          </ac:spMkLst>
        </pc:spChg>
      </pc:sldChg>
      <pc:sldChg chg="addSp delSp modSp add mod">
        <pc:chgData name="NGUYEN HAI YEN 20195944" userId="67e62553-8992-4aeb-acb9-5fafbcb397dc" providerId="ADAL" clId="{62E97331-EA6E-48E2-AC90-7998A9228E3D}" dt="2021-05-20T01:10:48.561" v="7989" actId="27636"/>
        <pc:sldMkLst>
          <pc:docMk/>
          <pc:sldMk cId="1791935397" sldId="264"/>
        </pc:sldMkLst>
        <pc:spChg chg="mod">
          <ac:chgData name="NGUYEN HAI YEN 20195944" userId="67e62553-8992-4aeb-acb9-5fafbcb397dc" providerId="ADAL" clId="{62E97331-EA6E-48E2-AC90-7998A9228E3D}" dt="2021-05-20T01:10:48.561" v="7989" actId="27636"/>
          <ac:spMkLst>
            <pc:docMk/>
            <pc:sldMk cId="1791935397" sldId="264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0:26:32.596" v="2380" actId="20577"/>
          <ac:spMkLst>
            <pc:docMk/>
            <pc:sldMk cId="1791935397" sldId="264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09:05:45.179" v="219" actId="1076"/>
          <ac:picMkLst>
            <pc:docMk/>
            <pc:sldMk cId="1791935397" sldId="264"/>
            <ac:picMk id="5" creationId="{4E6D6CB4-6AF2-4EB7-B48B-8A59C2DC21FF}"/>
          </ac:picMkLst>
        </pc:picChg>
        <pc:picChg chg="del">
          <ac:chgData name="NGUYEN HAI YEN 20195944" userId="67e62553-8992-4aeb-acb9-5fafbcb397dc" providerId="ADAL" clId="{62E97331-EA6E-48E2-AC90-7998A9228E3D}" dt="2021-05-19T08:47:26.891" v="1" actId="21"/>
          <ac:picMkLst>
            <pc:docMk/>
            <pc:sldMk cId="1791935397" sldId="264"/>
            <ac:picMk id="6" creationId="{FC901B37-74CD-402C-BFB0-C9DB04D13A22}"/>
          </ac:picMkLst>
        </pc:picChg>
        <pc:picChg chg="add mod">
          <ac:chgData name="NGUYEN HAI YEN 20195944" userId="67e62553-8992-4aeb-acb9-5fafbcb397dc" providerId="ADAL" clId="{62E97331-EA6E-48E2-AC90-7998A9228E3D}" dt="2021-05-19T08:48:27.857" v="12" actId="14100"/>
          <ac:picMkLst>
            <pc:docMk/>
            <pc:sldMk cId="1791935397" sldId="264"/>
            <ac:picMk id="8" creationId="{C9DA0635-78A7-425C-B8F8-DB7C27DF76E9}"/>
          </ac:picMkLst>
        </pc:picChg>
        <pc:picChg chg="add del mod">
          <ac:chgData name="NGUYEN HAI YEN 20195944" userId="67e62553-8992-4aeb-acb9-5fafbcb397dc" providerId="ADAL" clId="{62E97331-EA6E-48E2-AC90-7998A9228E3D}" dt="2021-05-19T10:04:10.800" v="2085" actId="21"/>
          <ac:picMkLst>
            <pc:docMk/>
            <pc:sldMk cId="1791935397" sldId="264"/>
            <ac:picMk id="10" creationId="{86DDDFFC-2421-45E0-AE9D-98BA18019CD4}"/>
          </ac:picMkLst>
        </pc:picChg>
        <pc:picChg chg="add del mod">
          <ac:chgData name="NGUYEN HAI YEN 20195944" userId="67e62553-8992-4aeb-acb9-5fafbcb397dc" providerId="ADAL" clId="{62E97331-EA6E-48E2-AC90-7998A9228E3D}" dt="2021-05-19T10:04:14.065" v="2086" actId="21"/>
          <ac:picMkLst>
            <pc:docMk/>
            <pc:sldMk cId="1791935397" sldId="264"/>
            <ac:picMk id="12" creationId="{5D6FBBAB-9EC9-4A06-A5A0-A48234D45E4F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20T01:10:48.533" v="7986" actId="27636"/>
        <pc:sldMkLst>
          <pc:docMk/>
          <pc:sldMk cId="441816090" sldId="265"/>
        </pc:sldMkLst>
        <pc:spChg chg="mod">
          <ac:chgData name="NGUYEN HAI YEN 20195944" userId="67e62553-8992-4aeb-acb9-5fafbcb397dc" providerId="ADAL" clId="{62E97331-EA6E-48E2-AC90-7998A9228E3D}" dt="2021-05-19T09:16:53.477" v="365" actId="403"/>
          <ac:spMkLst>
            <pc:docMk/>
            <pc:sldMk cId="441816090" sldId="265"/>
            <ac:spMk id="2" creationId="{B5F7AC73-5F25-4A04-A6FC-F6D6FEB3F08F}"/>
          </ac:spMkLst>
        </pc:spChg>
        <pc:spChg chg="add del mod">
          <ac:chgData name="NGUYEN HAI YEN 20195944" userId="67e62553-8992-4aeb-acb9-5fafbcb397dc" providerId="ADAL" clId="{62E97331-EA6E-48E2-AC90-7998A9228E3D}" dt="2021-05-20T01:10:48.533" v="7986" actId="27636"/>
          <ac:spMkLst>
            <pc:docMk/>
            <pc:sldMk cId="441816090" sldId="265"/>
            <ac:spMk id="3" creationId="{6DBCC93D-97E3-4436-BB1E-92594DF2F5B2}"/>
          </ac:spMkLst>
        </pc:spChg>
        <pc:spChg chg="add del mod">
          <ac:chgData name="NGUYEN HAI YEN 20195944" userId="67e62553-8992-4aeb-acb9-5fafbcb397dc" providerId="ADAL" clId="{62E97331-EA6E-48E2-AC90-7998A9228E3D}" dt="2021-05-19T09:17:52.455" v="369"/>
          <ac:spMkLst>
            <pc:docMk/>
            <pc:sldMk cId="441816090" sldId="265"/>
            <ac:spMk id="7" creationId="{24380A5B-EF0C-4F8A-AF36-74910374E168}"/>
          </ac:spMkLst>
        </pc:spChg>
        <pc:picChg chg="del">
          <ac:chgData name="NGUYEN HAI YEN 20195944" userId="67e62553-8992-4aeb-acb9-5fafbcb397dc" providerId="ADAL" clId="{62E97331-EA6E-48E2-AC90-7998A9228E3D}" dt="2021-05-19T09:10:13.163" v="314" actId="21"/>
          <ac:picMkLst>
            <pc:docMk/>
            <pc:sldMk cId="441816090" sldId="265"/>
            <ac:picMk id="5" creationId="{11175770-8262-48C9-A673-7F9DCB019474}"/>
          </ac:picMkLst>
        </pc:picChg>
        <pc:picChg chg="add mod">
          <ac:chgData name="NGUYEN HAI YEN 20195944" userId="67e62553-8992-4aeb-acb9-5fafbcb397dc" providerId="ADAL" clId="{62E97331-EA6E-48E2-AC90-7998A9228E3D}" dt="2021-05-19T09:23:30.152" v="587" actId="14100"/>
          <ac:picMkLst>
            <pc:docMk/>
            <pc:sldMk cId="441816090" sldId="265"/>
            <ac:picMk id="6" creationId="{42C1508E-9D11-41E8-9E52-799F7D9DED4E}"/>
          </ac:picMkLst>
        </pc:picChg>
      </pc:sldChg>
      <pc:sldChg chg="addSp delSp modSp new mod ord setBg delDesignElem">
        <pc:chgData name="NGUYEN HAI YEN 20195944" userId="67e62553-8992-4aeb-acb9-5fafbcb397dc" providerId="ADAL" clId="{62E97331-EA6E-48E2-AC90-7998A9228E3D}" dt="2021-05-20T01:10:47.915" v="7982"/>
        <pc:sldMkLst>
          <pc:docMk/>
          <pc:sldMk cId="789482735" sldId="266"/>
        </pc:sldMkLst>
        <pc:spChg chg="mod">
          <ac:chgData name="NGUYEN HAI YEN 20195944" userId="67e62553-8992-4aeb-acb9-5fafbcb397dc" providerId="ADAL" clId="{62E97331-EA6E-48E2-AC90-7998A9228E3D}" dt="2021-05-19T09:43:03.367" v="1210" actId="2711"/>
          <ac:spMkLst>
            <pc:docMk/>
            <pc:sldMk cId="789482735" sldId="266"/>
            <ac:spMk id="2" creationId="{6C6AC072-95DB-4468-AD6E-CBC3412E82E5}"/>
          </ac:spMkLst>
        </pc:spChg>
        <pc:spChg chg="del mod">
          <ac:chgData name="NGUYEN HAI YEN 20195944" userId="67e62553-8992-4aeb-acb9-5fafbcb397dc" providerId="ADAL" clId="{62E97331-EA6E-48E2-AC90-7998A9228E3D}" dt="2021-05-19T09:32:25.336" v="1116" actId="26606"/>
          <ac:spMkLst>
            <pc:docMk/>
            <pc:sldMk cId="789482735" sldId="266"/>
            <ac:spMk id="3" creationId="{8748F6D1-5107-4CDA-A157-11F5F6B70628}"/>
          </ac:spMkLst>
        </pc:spChg>
        <pc:spChg chg="mod or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789482735" sldId="266"/>
            <ac:spMk id="4" creationId="{31F00E12-27C2-40B9-A8C2-BC52687020EE}"/>
          </ac:spMkLst>
        </pc:spChg>
        <pc:spChg chg="mod or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789482735" sldId="266"/>
            <ac:spMk id="5" creationId="{B2153D2F-35A3-4E82-B321-686EF985DEC7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789482735" sldId="266"/>
            <ac:spMk id="6" creationId="{D4769D20-04FA-4958-92D1-C631787E1B3A}"/>
          </ac:spMkLst>
        </pc:spChg>
        <pc:spChg chg="mod">
          <ac:chgData name="NGUYEN HAI YEN 20195944" userId="67e62553-8992-4aeb-acb9-5fafbcb397dc" providerId="ADAL" clId="{62E97331-EA6E-48E2-AC90-7998A9228E3D}" dt="2021-05-19T09:36:18.871" v="1144" actId="18245"/>
          <ac:spMkLst>
            <pc:docMk/>
            <pc:sldMk cId="789482735" sldId="266"/>
            <ac:spMk id="9" creationId="{9C6A959E-A22B-4617-ACA1-486E3AF2F0E0}"/>
          </ac:spMkLst>
        </pc:spChg>
        <pc:spChg chg="mod">
          <ac:chgData name="NGUYEN HAI YEN 20195944" userId="67e62553-8992-4aeb-acb9-5fafbcb397dc" providerId="ADAL" clId="{62E97331-EA6E-48E2-AC90-7998A9228E3D}" dt="2021-05-19T09:36:18.871" v="1144" actId="18245"/>
          <ac:spMkLst>
            <pc:docMk/>
            <pc:sldMk cId="789482735" sldId="266"/>
            <ac:spMk id="10" creationId="{F2E81638-7255-4C38-AD31-FDB5203BA518}"/>
          </ac:spMkLst>
        </pc:spChg>
        <pc:spChg chg="mod">
          <ac:chgData name="NGUYEN HAI YEN 20195944" userId="67e62553-8992-4aeb-acb9-5fafbcb397dc" providerId="ADAL" clId="{62E97331-EA6E-48E2-AC90-7998A9228E3D}" dt="2021-05-19T09:36:18.871" v="1144" actId="18245"/>
          <ac:spMkLst>
            <pc:docMk/>
            <pc:sldMk cId="789482735" sldId="266"/>
            <ac:spMk id="11" creationId="{501C025D-50CF-4472-9748-256C0F9FF8EA}"/>
          </ac:spMkLst>
        </pc:spChg>
        <pc:spChg chg="add del">
          <ac:chgData name="NGUYEN HAI YEN 20195944" userId="67e62553-8992-4aeb-acb9-5fafbcb397dc" providerId="ADAL" clId="{62E97331-EA6E-48E2-AC90-7998A9228E3D}" dt="2021-05-19T09:32:46.615" v="1119" actId="26606"/>
          <ac:spMkLst>
            <pc:docMk/>
            <pc:sldMk cId="789482735" sldId="266"/>
            <ac:spMk id="12" creationId="{BACC6370-2D7E-4714-9D71-7542949D7D5D}"/>
          </ac:spMkLst>
        </pc:spChg>
        <pc:spChg chg="mod">
          <ac:chgData name="NGUYEN HAI YEN 20195944" userId="67e62553-8992-4aeb-acb9-5fafbcb397dc" providerId="ADAL" clId="{62E97331-EA6E-48E2-AC90-7998A9228E3D}" dt="2021-05-19T09:36:18.871" v="1144" actId="18245"/>
          <ac:spMkLst>
            <pc:docMk/>
            <pc:sldMk cId="789482735" sldId="266"/>
            <ac:spMk id="13" creationId="{CF05993C-BDA1-4E0D-8BFF-D56D93B10CE6}"/>
          </ac:spMkLst>
        </pc:spChg>
        <pc:spChg chg="add del">
          <ac:chgData name="NGUYEN HAI YEN 20195944" userId="67e62553-8992-4aeb-acb9-5fafbcb397dc" providerId="ADAL" clId="{62E97331-EA6E-48E2-AC90-7998A9228E3D}" dt="2021-05-19T09:32:46.615" v="1119" actId="26606"/>
          <ac:spMkLst>
            <pc:docMk/>
            <pc:sldMk cId="789482735" sldId="266"/>
            <ac:spMk id="14" creationId="{F68B3F68-107C-434F-AA38-110D5EA91B85}"/>
          </ac:spMkLst>
        </pc:spChg>
        <pc:spChg chg="mod">
          <ac:chgData name="NGUYEN HAI YEN 20195944" userId="67e62553-8992-4aeb-acb9-5fafbcb397dc" providerId="ADAL" clId="{62E97331-EA6E-48E2-AC90-7998A9228E3D}" dt="2021-05-19T09:36:18.871" v="1144" actId="18245"/>
          <ac:spMkLst>
            <pc:docMk/>
            <pc:sldMk cId="789482735" sldId="266"/>
            <ac:spMk id="15" creationId="{5D5CE45C-2772-4A7B-BFD3-E99B9E4DB6A5}"/>
          </ac:spMkLst>
        </pc:spChg>
        <pc:spChg chg="add del">
          <ac:chgData name="NGUYEN HAI YEN 20195944" userId="67e62553-8992-4aeb-acb9-5fafbcb397dc" providerId="ADAL" clId="{62E97331-EA6E-48E2-AC90-7998A9228E3D}" dt="2021-05-19T09:32:46.615" v="1119" actId="26606"/>
          <ac:spMkLst>
            <pc:docMk/>
            <pc:sldMk cId="789482735" sldId="266"/>
            <ac:spMk id="16" creationId="{AAD0DBB9-1A4B-4391-81D4-CB19F9AB918A}"/>
          </ac:spMkLst>
        </pc:spChg>
        <pc:spChg chg="mod">
          <ac:chgData name="NGUYEN HAI YEN 20195944" userId="67e62553-8992-4aeb-acb9-5fafbcb397dc" providerId="ADAL" clId="{62E97331-EA6E-48E2-AC90-7998A9228E3D}" dt="2021-05-19T09:36:18.871" v="1144" actId="18245"/>
          <ac:spMkLst>
            <pc:docMk/>
            <pc:sldMk cId="789482735" sldId="266"/>
            <ac:spMk id="17" creationId="{E8E16D74-711F-4FDB-95B1-5C63BCACECF8}"/>
          </ac:spMkLst>
        </pc:spChg>
        <pc:spChg chg="add del">
          <ac:chgData name="NGUYEN HAI YEN 20195944" userId="67e62553-8992-4aeb-acb9-5fafbcb397dc" providerId="ADAL" clId="{62E97331-EA6E-48E2-AC90-7998A9228E3D}" dt="2021-05-19T09:32:46.615" v="1119" actId="26606"/>
          <ac:spMkLst>
            <pc:docMk/>
            <pc:sldMk cId="789482735" sldId="266"/>
            <ac:spMk id="18" creationId="{063BBA22-50EA-4C4D-BE05-F1CE4E63AA56}"/>
          </ac:spMkLst>
        </pc:spChg>
        <pc:spChg chg="mod">
          <ac:chgData name="NGUYEN HAI YEN 20195944" userId="67e62553-8992-4aeb-acb9-5fafbcb397dc" providerId="ADAL" clId="{62E97331-EA6E-48E2-AC90-7998A9228E3D}" dt="2021-05-19T09:36:18.871" v="1144" actId="18245"/>
          <ac:spMkLst>
            <pc:docMk/>
            <pc:sldMk cId="789482735" sldId="266"/>
            <ac:spMk id="19" creationId="{AC63C33B-8660-4459-949D-DBB1F45880BE}"/>
          </ac:spMkLst>
        </pc:spChg>
        <pc:spChg chg="mod">
          <ac:chgData name="NGUYEN HAI YEN 20195944" userId="67e62553-8992-4aeb-acb9-5fafbcb397dc" providerId="ADAL" clId="{62E97331-EA6E-48E2-AC90-7998A9228E3D}" dt="2021-05-19T09:36:18.871" v="1144" actId="18245"/>
          <ac:spMkLst>
            <pc:docMk/>
            <pc:sldMk cId="789482735" sldId="266"/>
            <ac:spMk id="20" creationId="{8175CFDC-D788-482D-9E32-A7E4131BC5E7}"/>
          </ac:spMkLst>
        </pc:spChg>
        <pc:spChg chg="mod">
          <ac:chgData name="NGUYEN HAI YEN 20195944" userId="67e62553-8992-4aeb-acb9-5fafbcb397dc" providerId="ADAL" clId="{62E97331-EA6E-48E2-AC90-7998A9228E3D}" dt="2021-05-19T09:36:13.011" v="1141" actId="18245"/>
          <ac:spMkLst>
            <pc:docMk/>
            <pc:sldMk cId="789482735" sldId="266"/>
            <ac:spMk id="21" creationId="{1ADB3C3A-968C-474C-9241-3B63586C9767}"/>
          </ac:spMkLst>
        </pc:spChg>
        <pc:spChg chg="add del">
          <ac:chgData name="NGUYEN HAI YEN 20195944" userId="67e62553-8992-4aeb-acb9-5fafbcb397dc" providerId="ADAL" clId="{62E97331-EA6E-48E2-AC90-7998A9228E3D}" dt="2021-05-19T09:38:28.305" v="1166" actId="26606"/>
          <ac:spMkLst>
            <pc:docMk/>
            <pc:sldMk cId="789482735" sldId="266"/>
            <ac:spMk id="23" creationId="{955A2079-FA98-4876-80F0-72364A7D2EA4}"/>
          </ac:spMkLst>
        </pc:spChg>
        <pc:spChg chg="add del">
          <ac:chgData name="NGUYEN HAI YEN 20195944" userId="67e62553-8992-4aeb-acb9-5fafbcb397dc" providerId="ADAL" clId="{62E97331-EA6E-48E2-AC90-7998A9228E3D}" dt="2021-05-19T09:38:51.609" v="1170" actId="26606"/>
          <ac:spMkLst>
            <pc:docMk/>
            <pc:sldMk cId="789482735" sldId="266"/>
            <ac:spMk id="25" creationId="{6C4028FD-8BAA-4A19-BFDE-594D991B7552}"/>
          </ac:spMkLst>
        </pc:spChg>
        <pc:spChg chg="add del">
          <ac:chgData name="NGUYEN HAI YEN 20195944" userId="67e62553-8992-4aeb-acb9-5fafbcb397dc" providerId="ADAL" clId="{62E97331-EA6E-48E2-AC90-7998A9228E3D}" dt="2021-05-19T11:11:58.898" v="3020"/>
          <ac:spMkLst>
            <pc:docMk/>
            <pc:sldMk cId="789482735" sldId="266"/>
            <ac:spMk id="27" creationId="{6C4028FD-8BAA-4A19-BFDE-594D991B7552}"/>
          </ac:spMkLst>
        </pc:spChg>
        <pc:spChg chg="add del">
          <ac:chgData name="NGUYEN HAI YEN 20195944" userId="67e62553-8992-4aeb-acb9-5fafbcb397dc" providerId="ADAL" clId="{62E97331-EA6E-48E2-AC90-7998A9228E3D}" dt="2021-05-19T09:37:45.337" v="1154" actId="26606"/>
          <ac:spMkLst>
            <pc:docMk/>
            <pc:sldMk cId="789482735" sldId="266"/>
            <ac:spMk id="28" creationId="{BACC6370-2D7E-4714-9D71-7542949D7D5D}"/>
          </ac:spMkLst>
        </pc:spChg>
        <pc:spChg chg="add del">
          <ac:chgData name="NGUYEN HAI YEN 20195944" userId="67e62553-8992-4aeb-acb9-5fafbcb397dc" providerId="ADAL" clId="{62E97331-EA6E-48E2-AC90-7998A9228E3D}" dt="2021-05-19T09:37:45.337" v="1154" actId="26606"/>
          <ac:spMkLst>
            <pc:docMk/>
            <pc:sldMk cId="789482735" sldId="266"/>
            <ac:spMk id="30" creationId="{F68B3F68-107C-434F-AA38-110D5EA91B85}"/>
          </ac:spMkLst>
        </pc:spChg>
        <pc:spChg chg="add del">
          <ac:chgData name="NGUYEN HAI YEN 20195944" userId="67e62553-8992-4aeb-acb9-5fafbcb397dc" providerId="ADAL" clId="{62E97331-EA6E-48E2-AC90-7998A9228E3D}" dt="2021-05-19T09:37:45.337" v="1154" actId="26606"/>
          <ac:spMkLst>
            <pc:docMk/>
            <pc:sldMk cId="789482735" sldId="266"/>
            <ac:spMk id="32" creationId="{AAD0DBB9-1A4B-4391-81D4-CB19F9AB918A}"/>
          </ac:spMkLst>
        </pc:spChg>
        <pc:spChg chg="add del">
          <ac:chgData name="NGUYEN HAI YEN 20195944" userId="67e62553-8992-4aeb-acb9-5fafbcb397dc" providerId="ADAL" clId="{62E97331-EA6E-48E2-AC90-7998A9228E3D}" dt="2021-05-19T09:37:45.337" v="1154" actId="26606"/>
          <ac:spMkLst>
            <pc:docMk/>
            <pc:sldMk cId="789482735" sldId="266"/>
            <ac:spMk id="34" creationId="{063BBA22-50EA-4C4D-BE05-F1CE4E63AA56}"/>
          </ac:spMkLst>
        </pc:spChg>
        <pc:spChg chg="add del">
          <ac:chgData name="NGUYEN HAI YEN 20195944" userId="67e62553-8992-4aeb-acb9-5fafbcb397dc" providerId="ADAL" clId="{62E97331-EA6E-48E2-AC90-7998A9228E3D}" dt="2021-05-19T09:38:08.674" v="1156" actId="26606"/>
          <ac:spMkLst>
            <pc:docMk/>
            <pc:sldMk cId="789482735" sldId="266"/>
            <ac:spMk id="36" creationId="{955A2079-FA98-4876-80F0-72364A7D2EA4}"/>
          </ac:spMkLst>
        </pc:spChg>
        <pc:spChg chg="add del">
          <ac:chgData name="NGUYEN HAI YEN 20195944" userId="67e62553-8992-4aeb-acb9-5fafbcb397dc" providerId="ADAL" clId="{62E97331-EA6E-48E2-AC90-7998A9228E3D}" dt="2021-05-19T09:38:12.140" v="1158" actId="26606"/>
          <ac:spMkLst>
            <pc:docMk/>
            <pc:sldMk cId="789482735" sldId="266"/>
            <ac:spMk id="38" creationId="{955A2079-FA98-4876-80F0-72364A7D2EA4}"/>
          </ac:spMkLst>
        </pc:spChg>
        <pc:spChg chg="add del">
          <ac:chgData name="NGUYEN HAI YEN 20195944" userId="67e62553-8992-4aeb-acb9-5fafbcb397dc" providerId="ADAL" clId="{62E97331-EA6E-48E2-AC90-7998A9228E3D}" dt="2021-05-19T09:38:14.743" v="1160" actId="26606"/>
          <ac:spMkLst>
            <pc:docMk/>
            <pc:sldMk cId="789482735" sldId="266"/>
            <ac:spMk id="40" creationId="{2E442304-DDBD-4F7B-8017-36BCC863FB40}"/>
          </ac:spMkLst>
        </pc:spChg>
        <pc:spChg chg="add del">
          <ac:chgData name="NGUYEN HAI YEN 20195944" userId="67e62553-8992-4aeb-acb9-5fafbcb397dc" providerId="ADAL" clId="{62E97331-EA6E-48E2-AC90-7998A9228E3D}" dt="2021-05-19T09:38:14.743" v="1160" actId="26606"/>
          <ac:spMkLst>
            <pc:docMk/>
            <pc:sldMk cId="789482735" sldId="266"/>
            <ac:spMk id="41" creationId="{5E107275-3853-46FD-A241-DE4355A42675}"/>
          </ac:spMkLst>
        </pc:spChg>
        <pc:spChg chg="add del">
          <ac:chgData name="NGUYEN HAI YEN 20195944" userId="67e62553-8992-4aeb-acb9-5fafbcb397dc" providerId="ADAL" clId="{62E97331-EA6E-48E2-AC90-7998A9228E3D}" dt="2021-05-19T09:38:16.600" v="1162" actId="26606"/>
          <ac:spMkLst>
            <pc:docMk/>
            <pc:sldMk cId="789482735" sldId="266"/>
            <ac:spMk id="43" creationId="{BACC6370-2D7E-4714-9D71-7542949D7D5D}"/>
          </ac:spMkLst>
        </pc:spChg>
        <pc:spChg chg="add del">
          <ac:chgData name="NGUYEN HAI YEN 20195944" userId="67e62553-8992-4aeb-acb9-5fafbcb397dc" providerId="ADAL" clId="{62E97331-EA6E-48E2-AC90-7998A9228E3D}" dt="2021-05-19T09:38:16.600" v="1162" actId="26606"/>
          <ac:spMkLst>
            <pc:docMk/>
            <pc:sldMk cId="789482735" sldId="266"/>
            <ac:spMk id="44" creationId="{F68B3F68-107C-434F-AA38-110D5EA91B85}"/>
          </ac:spMkLst>
        </pc:spChg>
        <pc:spChg chg="add del">
          <ac:chgData name="NGUYEN HAI YEN 20195944" userId="67e62553-8992-4aeb-acb9-5fafbcb397dc" providerId="ADAL" clId="{62E97331-EA6E-48E2-AC90-7998A9228E3D}" dt="2021-05-19T09:38:16.600" v="1162" actId="26606"/>
          <ac:spMkLst>
            <pc:docMk/>
            <pc:sldMk cId="789482735" sldId="266"/>
            <ac:spMk id="45" creationId="{AAD0DBB9-1A4B-4391-81D4-CB19F9AB918A}"/>
          </ac:spMkLst>
        </pc:spChg>
        <pc:spChg chg="add del">
          <ac:chgData name="NGUYEN HAI YEN 20195944" userId="67e62553-8992-4aeb-acb9-5fafbcb397dc" providerId="ADAL" clId="{62E97331-EA6E-48E2-AC90-7998A9228E3D}" dt="2021-05-19T09:38:16.600" v="1162" actId="26606"/>
          <ac:spMkLst>
            <pc:docMk/>
            <pc:sldMk cId="789482735" sldId="266"/>
            <ac:spMk id="46" creationId="{063BBA22-50EA-4C4D-BE05-F1CE4E63AA56}"/>
          </ac:spMkLst>
        </pc:spChg>
        <pc:spChg chg="add del">
          <ac:chgData name="NGUYEN HAI YEN 20195944" userId="67e62553-8992-4aeb-acb9-5fafbcb397dc" providerId="ADAL" clId="{62E97331-EA6E-48E2-AC90-7998A9228E3D}" dt="2021-05-19T09:38:18.714" v="1164" actId="26606"/>
          <ac:spMkLst>
            <pc:docMk/>
            <pc:sldMk cId="789482735" sldId="266"/>
            <ac:spMk id="48" creationId="{6C4028FD-8BAA-4A19-BFDE-594D991B7552}"/>
          </ac:spMkLst>
        </pc:spChg>
        <pc:grpChg chg="mod">
          <ac:chgData name="NGUYEN HAI YEN 20195944" userId="67e62553-8992-4aeb-acb9-5fafbcb397dc" providerId="ADAL" clId="{62E97331-EA6E-48E2-AC90-7998A9228E3D}" dt="2021-05-19T09:36:18.871" v="1144" actId="18245"/>
          <ac:grpSpMkLst>
            <pc:docMk/>
            <pc:sldMk cId="789482735" sldId="266"/>
            <ac:grpSpMk id="7" creationId="{32E57623-938E-4446-96BA-7946169BF674}"/>
          </ac:grpSpMkLst>
        </pc:grpChg>
        <pc:graphicFrameChg chg="add del mod modGraphic">
          <ac:chgData name="NGUYEN HAI YEN 20195944" userId="67e62553-8992-4aeb-acb9-5fafbcb397dc" providerId="ADAL" clId="{62E97331-EA6E-48E2-AC90-7998A9228E3D}" dt="2021-05-20T01:10:47.915" v="7982"/>
          <ac:graphicFrameMkLst>
            <pc:docMk/>
            <pc:sldMk cId="789482735" sldId="266"/>
            <ac:graphicFrameMk id="8" creationId="{6580BD54-9168-4200-B6B3-4C9698BFFF2F}"/>
          </ac:graphicFrameMkLst>
        </pc:graphicFrameChg>
        <pc:picChg chg="add mod">
          <ac:chgData name="NGUYEN HAI YEN 20195944" userId="67e62553-8992-4aeb-acb9-5fafbcb397dc" providerId="ADAL" clId="{62E97331-EA6E-48E2-AC90-7998A9228E3D}" dt="2021-05-19T09:41:54.987" v="1201" actId="1076"/>
          <ac:picMkLst>
            <pc:docMk/>
            <pc:sldMk cId="789482735" sldId="266"/>
            <ac:picMk id="24" creationId="{1DA03757-AF40-45B5-A97B-DD72FC35E634}"/>
          </ac:picMkLst>
        </pc:picChg>
        <pc:picChg chg="add mod">
          <ac:chgData name="NGUYEN HAI YEN 20195944" userId="67e62553-8992-4aeb-acb9-5fafbcb397dc" providerId="ADAL" clId="{62E97331-EA6E-48E2-AC90-7998A9228E3D}" dt="2021-05-19T09:42:28.535" v="1208" actId="1076"/>
          <ac:picMkLst>
            <pc:docMk/>
            <pc:sldMk cId="789482735" sldId="266"/>
            <ac:picMk id="29" creationId="{4EB6B58C-AE05-4ECE-A39C-DFF69D7FEF35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19T13:43:53.122" v="5804" actId="27636"/>
        <pc:sldMkLst>
          <pc:docMk/>
          <pc:sldMk cId="2623168045" sldId="267"/>
        </pc:sldMkLst>
        <pc:spChg chg="mod">
          <ac:chgData name="NGUYEN HAI YEN 20195944" userId="67e62553-8992-4aeb-acb9-5fafbcb397dc" providerId="ADAL" clId="{62E97331-EA6E-48E2-AC90-7998A9228E3D}" dt="2021-05-19T09:47:45.694" v="1570" actId="1076"/>
          <ac:spMkLst>
            <pc:docMk/>
            <pc:sldMk cId="2623168045" sldId="267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3:43:53.122" v="5804" actId="27636"/>
          <ac:spMkLst>
            <pc:docMk/>
            <pc:sldMk cId="2623168045" sldId="267"/>
            <ac:spMk id="3" creationId="{6DBCC93D-97E3-4436-BB1E-92594DF2F5B2}"/>
          </ac:spMkLst>
        </pc:spChg>
        <pc:spChg chg="add del">
          <ac:chgData name="NGUYEN HAI YEN 20195944" userId="67e62553-8992-4aeb-acb9-5fafbcb397dc" providerId="ADAL" clId="{62E97331-EA6E-48E2-AC90-7998A9228E3D}" dt="2021-05-19T10:12:52.405" v="2125" actId="21"/>
          <ac:spMkLst>
            <pc:docMk/>
            <pc:sldMk cId="2623168045" sldId="267"/>
            <ac:spMk id="13" creationId="{2EE5BA1E-DA30-4227-BA5E-E88092DD2113}"/>
          </ac:spMkLst>
        </pc:spChg>
        <pc:picChg chg="del">
          <ac:chgData name="NGUYEN HAI YEN 20195944" userId="67e62553-8992-4aeb-acb9-5fafbcb397dc" providerId="ADAL" clId="{62E97331-EA6E-48E2-AC90-7998A9228E3D}" dt="2021-05-19T09:45:02.580" v="1226" actId="21"/>
          <ac:picMkLst>
            <pc:docMk/>
            <pc:sldMk cId="2623168045" sldId="267"/>
            <ac:picMk id="5" creationId="{4E6D6CB4-6AF2-4EB7-B48B-8A59C2DC21FF}"/>
          </ac:picMkLst>
        </pc:picChg>
        <pc:picChg chg="add mod">
          <ac:chgData name="NGUYEN HAI YEN 20195944" userId="67e62553-8992-4aeb-acb9-5fafbcb397dc" providerId="ADAL" clId="{62E97331-EA6E-48E2-AC90-7998A9228E3D}" dt="2021-05-19T09:51:03.180" v="1824" actId="1076"/>
          <ac:picMkLst>
            <pc:docMk/>
            <pc:sldMk cId="2623168045" sldId="267"/>
            <ac:picMk id="6" creationId="{1EBEC07E-DE2C-4011-AF69-3B5B4AFDA9D9}"/>
          </ac:picMkLst>
        </pc:picChg>
        <pc:picChg chg="del">
          <ac:chgData name="NGUYEN HAI YEN 20195944" userId="67e62553-8992-4aeb-acb9-5fafbcb397dc" providerId="ADAL" clId="{62E97331-EA6E-48E2-AC90-7998A9228E3D}" dt="2021-05-19T09:45:04.675" v="1227" actId="21"/>
          <ac:picMkLst>
            <pc:docMk/>
            <pc:sldMk cId="2623168045" sldId="267"/>
            <ac:picMk id="8" creationId="{C9DA0635-78A7-425C-B8F8-DB7C27DF76E9}"/>
          </ac:picMkLst>
        </pc:picChg>
        <pc:picChg chg="add mod">
          <ac:chgData name="NGUYEN HAI YEN 20195944" userId="67e62553-8992-4aeb-acb9-5fafbcb397dc" providerId="ADAL" clId="{62E97331-EA6E-48E2-AC90-7998A9228E3D}" dt="2021-05-19T09:50:56.317" v="1823" actId="1076"/>
          <ac:picMkLst>
            <pc:docMk/>
            <pc:sldMk cId="2623168045" sldId="267"/>
            <ac:picMk id="9" creationId="{4A3B67D5-D569-4FEC-B1E3-21356A2A2E79}"/>
          </ac:picMkLst>
        </pc:picChg>
        <pc:picChg chg="add del mod">
          <ac:chgData name="NGUYEN HAI YEN 20195944" userId="67e62553-8992-4aeb-acb9-5fafbcb397dc" providerId="ADAL" clId="{62E97331-EA6E-48E2-AC90-7998A9228E3D}" dt="2021-05-19T10:12:20.962" v="2120" actId="21"/>
          <ac:picMkLst>
            <pc:docMk/>
            <pc:sldMk cId="2623168045" sldId="267"/>
            <ac:picMk id="11" creationId="{150CCA9F-477E-4E3A-B53E-66DD55B5B6AE}"/>
          </ac:picMkLst>
        </pc:picChg>
      </pc:sldChg>
      <pc:sldChg chg="addSp delSp modSp add mod ord">
        <pc:chgData name="NGUYEN HAI YEN 20195944" userId="67e62553-8992-4aeb-acb9-5fafbcb397dc" providerId="ADAL" clId="{62E97331-EA6E-48E2-AC90-7998A9228E3D}" dt="2021-05-19T11:16:19.029" v="3467" actId="20577"/>
        <pc:sldMkLst>
          <pc:docMk/>
          <pc:sldMk cId="3409627583" sldId="268"/>
        </pc:sldMkLst>
        <pc:spChg chg="mod">
          <ac:chgData name="NGUYEN HAI YEN 20195944" userId="67e62553-8992-4aeb-acb9-5fafbcb397dc" providerId="ADAL" clId="{62E97331-EA6E-48E2-AC90-7998A9228E3D}" dt="2021-05-19T10:15:11.084" v="2297" actId="404"/>
          <ac:spMkLst>
            <pc:docMk/>
            <pc:sldMk cId="3409627583" sldId="268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1:16:19.029" v="3467" actId="20577"/>
          <ac:spMkLst>
            <pc:docMk/>
            <pc:sldMk cId="3409627583" sldId="268"/>
            <ac:spMk id="3" creationId="{6DBCC93D-97E3-4436-BB1E-92594DF2F5B2}"/>
          </ac:spMkLst>
        </pc:spChg>
        <pc:picChg chg="add del">
          <ac:chgData name="NGUYEN HAI YEN 20195944" userId="67e62553-8992-4aeb-acb9-5fafbcb397dc" providerId="ADAL" clId="{62E97331-EA6E-48E2-AC90-7998A9228E3D}" dt="2021-05-19T10:10:06.699" v="2094" actId="21"/>
          <ac:picMkLst>
            <pc:docMk/>
            <pc:sldMk cId="3409627583" sldId="268"/>
            <ac:picMk id="5" creationId="{4E6D6CB4-6AF2-4EB7-B48B-8A59C2DC21FF}"/>
          </ac:picMkLst>
        </pc:picChg>
        <pc:picChg chg="add del mod">
          <ac:chgData name="NGUYEN HAI YEN 20195944" userId="67e62553-8992-4aeb-acb9-5fafbcb397dc" providerId="ADAL" clId="{62E97331-EA6E-48E2-AC90-7998A9228E3D}" dt="2021-05-19T10:09:48.831" v="2090"/>
          <ac:picMkLst>
            <pc:docMk/>
            <pc:sldMk cId="3409627583" sldId="268"/>
            <ac:picMk id="6" creationId="{FFCF67A5-5FC5-483F-8C5C-63DA6658C5DF}"/>
          </ac:picMkLst>
        </pc:picChg>
        <pc:picChg chg="add mod">
          <ac:chgData name="NGUYEN HAI YEN 20195944" userId="67e62553-8992-4aeb-acb9-5fafbcb397dc" providerId="ADAL" clId="{62E97331-EA6E-48E2-AC90-7998A9228E3D}" dt="2021-05-19T10:10:53.867" v="2105" actId="14100"/>
          <ac:picMkLst>
            <pc:docMk/>
            <pc:sldMk cId="3409627583" sldId="268"/>
            <ac:picMk id="7" creationId="{F597E166-7165-4986-AE82-8FE27910C742}"/>
          </ac:picMkLst>
        </pc:picChg>
        <pc:picChg chg="del">
          <ac:chgData name="NGUYEN HAI YEN 20195944" userId="67e62553-8992-4aeb-acb9-5fafbcb397dc" providerId="ADAL" clId="{62E97331-EA6E-48E2-AC90-7998A9228E3D}" dt="2021-05-19T10:10:08.639" v="2095" actId="21"/>
          <ac:picMkLst>
            <pc:docMk/>
            <pc:sldMk cId="3409627583" sldId="268"/>
            <ac:picMk id="8" creationId="{C9DA0635-78A7-425C-B8F8-DB7C27DF76E9}"/>
          </ac:picMkLst>
        </pc:picChg>
        <pc:picChg chg="add del mod">
          <ac:chgData name="NGUYEN HAI YEN 20195944" userId="67e62553-8992-4aeb-acb9-5fafbcb397dc" providerId="ADAL" clId="{62E97331-EA6E-48E2-AC90-7998A9228E3D}" dt="2021-05-19T10:11:24.692" v="2109" actId="21"/>
          <ac:picMkLst>
            <pc:docMk/>
            <pc:sldMk cId="3409627583" sldId="268"/>
            <ac:picMk id="10" creationId="{733FF553-C74E-4405-8305-71A4B5CC5875}"/>
          </ac:picMkLst>
        </pc:picChg>
        <pc:picChg chg="add mod">
          <ac:chgData name="NGUYEN HAI YEN 20195944" userId="67e62553-8992-4aeb-acb9-5fafbcb397dc" providerId="ADAL" clId="{62E97331-EA6E-48E2-AC90-7998A9228E3D}" dt="2021-05-19T10:11:48.244" v="2115" actId="1076"/>
          <ac:picMkLst>
            <pc:docMk/>
            <pc:sldMk cId="3409627583" sldId="268"/>
            <ac:picMk id="12" creationId="{0683B731-8597-402C-9A73-1827BF71EA08}"/>
          </ac:picMkLst>
        </pc:picChg>
        <pc:picChg chg="add del mod">
          <ac:chgData name="NGUYEN HAI YEN 20195944" userId="67e62553-8992-4aeb-acb9-5fafbcb397dc" providerId="ADAL" clId="{62E97331-EA6E-48E2-AC90-7998A9228E3D}" dt="2021-05-19T10:14:07.708" v="2219" actId="21"/>
          <ac:picMkLst>
            <pc:docMk/>
            <pc:sldMk cId="3409627583" sldId="268"/>
            <ac:picMk id="13" creationId="{1FBAB163-43A6-42A2-A121-6E92D1B8612C}"/>
          </ac:picMkLst>
        </pc:picChg>
      </pc:sldChg>
      <pc:sldChg chg="addSp delSp modSp add mod ord">
        <pc:chgData name="NGUYEN HAI YEN 20195944" userId="67e62553-8992-4aeb-acb9-5fafbcb397dc" providerId="ADAL" clId="{62E97331-EA6E-48E2-AC90-7998A9228E3D}" dt="2021-05-19T11:14:49.010" v="3229" actId="20577"/>
        <pc:sldMkLst>
          <pc:docMk/>
          <pc:sldMk cId="2906030886" sldId="269"/>
        </pc:sldMkLst>
        <pc:spChg chg="mod">
          <ac:chgData name="NGUYEN HAI YEN 20195944" userId="67e62553-8992-4aeb-acb9-5fafbcb397dc" providerId="ADAL" clId="{62E97331-EA6E-48E2-AC90-7998A9228E3D}" dt="2021-05-19T10:50:11.545" v="2598" actId="1076"/>
          <ac:spMkLst>
            <pc:docMk/>
            <pc:sldMk cId="2906030886" sldId="269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1:14:49.010" v="3229" actId="20577"/>
          <ac:spMkLst>
            <pc:docMk/>
            <pc:sldMk cId="2906030886" sldId="269"/>
            <ac:spMk id="3" creationId="{6DBCC93D-97E3-4436-BB1E-92594DF2F5B2}"/>
          </ac:spMkLst>
        </pc:spChg>
        <pc:picChg chg="del">
          <ac:chgData name="NGUYEN HAI YEN 20195944" userId="67e62553-8992-4aeb-acb9-5fafbcb397dc" providerId="ADAL" clId="{62E97331-EA6E-48E2-AC90-7998A9228E3D}" dt="2021-05-19T10:48:48.456" v="2525" actId="21"/>
          <ac:picMkLst>
            <pc:docMk/>
            <pc:sldMk cId="2906030886" sldId="269"/>
            <ac:picMk id="5" creationId="{4E6D6CB4-6AF2-4EB7-B48B-8A59C2DC21FF}"/>
          </ac:picMkLst>
        </pc:picChg>
        <pc:picChg chg="add mod">
          <ac:chgData name="NGUYEN HAI YEN 20195944" userId="67e62553-8992-4aeb-acb9-5fafbcb397dc" providerId="ADAL" clId="{62E97331-EA6E-48E2-AC90-7998A9228E3D}" dt="2021-05-19T10:49:10.008" v="2531" actId="14100"/>
          <ac:picMkLst>
            <pc:docMk/>
            <pc:sldMk cId="2906030886" sldId="269"/>
            <ac:picMk id="6" creationId="{5D01D510-5473-405B-8BFC-51F9A4E05E11}"/>
          </ac:picMkLst>
        </pc:picChg>
        <pc:picChg chg="del">
          <ac:chgData name="NGUYEN HAI YEN 20195944" userId="67e62553-8992-4aeb-acb9-5fafbcb397dc" providerId="ADAL" clId="{62E97331-EA6E-48E2-AC90-7998A9228E3D}" dt="2021-05-19T10:48:50.162" v="2526" actId="21"/>
          <ac:picMkLst>
            <pc:docMk/>
            <pc:sldMk cId="2906030886" sldId="269"/>
            <ac:picMk id="8" creationId="{C9DA0635-78A7-425C-B8F8-DB7C27DF76E9}"/>
          </ac:picMkLst>
        </pc:picChg>
        <pc:picChg chg="add mod">
          <ac:chgData name="NGUYEN HAI YEN 20195944" userId="67e62553-8992-4aeb-acb9-5fafbcb397dc" providerId="ADAL" clId="{62E97331-EA6E-48E2-AC90-7998A9228E3D}" dt="2021-05-19T10:49:30.635" v="2537" actId="14100"/>
          <ac:picMkLst>
            <pc:docMk/>
            <pc:sldMk cId="2906030886" sldId="269"/>
            <ac:picMk id="9" creationId="{75EB7D79-F0A9-4EE9-96D2-9F4BD453F24D}"/>
          </ac:picMkLst>
        </pc:picChg>
      </pc:sldChg>
      <pc:sldChg chg="addSp delSp modSp new mod">
        <pc:chgData name="NGUYEN HAI YEN 20195944" userId="67e62553-8992-4aeb-acb9-5fafbcb397dc" providerId="ADAL" clId="{62E97331-EA6E-48E2-AC90-7998A9228E3D}" dt="2021-05-20T01:10:47.915" v="7982"/>
        <pc:sldMkLst>
          <pc:docMk/>
          <pc:sldMk cId="2813724598" sldId="270"/>
        </pc:sldMkLst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2813724598" sldId="270"/>
            <ac:spMk id="2" creationId="{47974B93-19D2-4800-B001-0B943285188C}"/>
          </ac:spMkLst>
        </pc:spChg>
        <pc:spChg chg="del">
          <ac:chgData name="NGUYEN HAI YEN 20195944" userId="67e62553-8992-4aeb-acb9-5fafbcb397dc" providerId="ADAL" clId="{62E97331-EA6E-48E2-AC90-7998A9228E3D}" dt="2021-05-19T10:26:52.919" v="2382" actId="931"/>
          <ac:spMkLst>
            <pc:docMk/>
            <pc:sldMk cId="2813724598" sldId="270"/>
            <ac:spMk id="3" creationId="{4DCACAC5-7520-4027-9B2A-78C93E7FBB5B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2813724598" sldId="270"/>
            <ac:spMk id="4" creationId="{517608D4-95A3-41B3-B4CF-8EEA330A537B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2813724598" sldId="270"/>
            <ac:spMk id="5" creationId="{212C7E50-4DEB-45DD-AD62-C989E8FEA620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2813724598" sldId="270"/>
            <ac:spMk id="6" creationId="{F5471CBA-4B53-4460-9BD7-F5297E9FAFBD}"/>
          </ac:spMkLst>
        </pc:spChg>
        <pc:picChg chg="add mod">
          <ac:chgData name="NGUYEN HAI YEN 20195944" userId="67e62553-8992-4aeb-acb9-5fafbcb397dc" providerId="ADAL" clId="{62E97331-EA6E-48E2-AC90-7998A9228E3D}" dt="2021-05-19T10:27:27.591" v="2412" actId="1076"/>
          <ac:picMkLst>
            <pc:docMk/>
            <pc:sldMk cId="2813724598" sldId="270"/>
            <ac:picMk id="8" creationId="{96EC479B-3FE3-44D1-B9D2-17B67063DDA9}"/>
          </ac:picMkLst>
        </pc:picChg>
      </pc:sldChg>
      <pc:sldChg chg="delSp modSp add mod ord delDesignElem">
        <pc:chgData name="NGUYEN HAI YEN 20195944" userId="67e62553-8992-4aeb-acb9-5fafbcb397dc" providerId="ADAL" clId="{62E97331-EA6E-48E2-AC90-7998A9228E3D}" dt="2021-05-20T02:01:03.758" v="7998" actId="5793"/>
        <pc:sldMkLst>
          <pc:docMk/>
          <pc:sldMk cId="742754655" sldId="271"/>
        </pc:sldMkLst>
        <pc:spChg chg="mod">
          <ac:chgData name="NGUYEN HAI YEN 20195944" userId="67e62553-8992-4aeb-acb9-5fafbcb397dc" providerId="ADAL" clId="{62E97331-EA6E-48E2-AC90-7998A9228E3D}" dt="2021-05-19T10:48:09.748" v="2482" actId="20577"/>
          <ac:spMkLst>
            <pc:docMk/>
            <pc:sldMk cId="742754655" sldId="271"/>
            <ac:spMk id="2" creationId="{F50BD5EC-9CD9-4C05-B1E4-0169E3136680}"/>
          </ac:spMkLst>
        </pc:spChg>
        <pc:spChg chg="mod">
          <ac:chgData name="NGUYEN HAI YEN 20195944" userId="67e62553-8992-4aeb-acb9-5fafbcb397dc" providerId="ADAL" clId="{62E97331-EA6E-48E2-AC90-7998A9228E3D}" dt="2021-05-20T02:01:03.758" v="7998" actId="5793"/>
          <ac:spMkLst>
            <pc:docMk/>
            <pc:sldMk cId="742754655" sldId="271"/>
            <ac:spMk id="3" creationId="{605EC884-A450-42A0-BE67-F8B1CA4931F9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742754655" sldId="271"/>
            <ac:spMk id="4" creationId="{DF31C9A1-9C1D-4629-A662-59B699684658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742754655" sldId="271"/>
            <ac:spMk id="5" creationId="{0B1D1078-2DBB-4B57-ACE3-1081EB03F7F9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742754655" sldId="271"/>
            <ac:spMk id="6" creationId="{665F66D5-7BFD-48CD-8536-4FD87EA2EF41}"/>
          </ac:spMkLst>
        </pc:spChg>
        <pc:spChg chg="mod">
          <ac:chgData name="NGUYEN HAI YEN 20195944" userId="67e62553-8992-4aeb-acb9-5fafbcb397dc" providerId="ADAL" clId="{62E97331-EA6E-48E2-AC90-7998A9228E3D}" dt="2021-05-19T10:48:27.756" v="2499" actId="20577"/>
          <ac:spMkLst>
            <pc:docMk/>
            <pc:sldMk cId="742754655" sldId="271"/>
            <ac:spMk id="14" creationId="{DA2B085C-AADB-47E0-AB9C-79603B885C49}"/>
          </ac:spMkLst>
        </pc:spChg>
        <pc:spChg chg="del">
          <ac:chgData name="NGUYEN HAI YEN 20195944" userId="67e62553-8992-4aeb-acb9-5fafbcb397dc" providerId="ADAL" clId="{62E97331-EA6E-48E2-AC90-7998A9228E3D}" dt="2021-05-19T11:11:58.898" v="3020"/>
          <ac:spMkLst>
            <pc:docMk/>
            <pc:sldMk cId="742754655" sldId="271"/>
            <ac:spMk id="39" creationId="{17718681-A12E-49D6-9925-DD7C68176D61}"/>
          </ac:spMkLst>
        </pc:spChg>
        <pc:spChg chg="del">
          <ac:chgData name="NGUYEN HAI YEN 20195944" userId="67e62553-8992-4aeb-acb9-5fafbcb397dc" providerId="ADAL" clId="{62E97331-EA6E-48E2-AC90-7998A9228E3D}" dt="2021-05-19T11:11:58.898" v="3020"/>
          <ac:spMkLst>
            <pc:docMk/>
            <pc:sldMk cId="742754655" sldId="271"/>
            <ac:spMk id="41" creationId="{FBD77573-9EF2-4C35-8285-A1CF6FBB0EA5}"/>
          </ac:spMkLst>
        </pc:spChg>
      </pc:sldChg>
      <pc:sldChg chg="delSp modSp add del mod">
        <pc:chgData name="NGUYEN HAI YEN 20195944" userId="67e62553-8992-4aeb-acb9-5fafbcb397dc" providerId="ADAL" clId="{62E97331-EA6E-48E2-AC90-7998A9228E3D}" dt="2021-05-19T11:08:53.554" v="2839" actId="2696"/>
        <pc:sldMkLst>
          <pc:docMk/>
          <pc:sldMk cId="3147121240" sldId="272"/>
        </pc:sldMkLst>
        <pc:graphicFrameChg chg="mod">
          <ac:chgData name="NGUYEN HAI YEN 20195944" userId="67e62553-8992-4aeb-acb9-5fafbcb397dc" providerId="ADAL" clId="{62E97331-EA6E-48E2-AC90-7998A9228E3D}" dt="2021-05-19T11:08:38.855" v="2838"/>
          <ac:graphicFrameMkLst>
            <pc:docMk/>
            <pc:sldMk cId="3147121240" sldId="272"/>
            <ac:graphicFrameMk id="8" creationId="{6580BD54-9168-4200-B6B3-4C9698BFFF2F}"/>
          </ac:graphicFrameMkLst>
        </pc:graphicFrameChg>
        <pc:picChg chg="del">
          <ac:chgData name="NGUYEN HAI YEN 20195944" userId="67e62553-8992-4aeb-acb9-5fafbcb397dc" providerId="ADAL" clId="{62E97331-EA6E-48E2-AC90-7998A9228E3D}" dt="2021-05-19T11:07:12.275" v="2818" actId="21"/>
          <ac:picMkLst>
            <pc:docMk/>
            <pc:sldMk cId="3147121240" sldId="272"/>
            <ac:picMk id="24" creationId="{1DA03757-AF40-45B5-A97B-DD72FC35E634}"/>
          </ac:picMkLst>
        </pc:picChg>
        <pc:picChg chg="del">
          <ac:chgData name="NGUYEN HAI YEN 20195944" userId="67e62553-8992-4aeb-acb9-5fafbcb397dc" providerId="ADAL" clId="{62E97331-EA6E-48E2-AC90-7998A9228E3D}" dt="2021-05-19T11:07:22.156" v="2819" actId="21"/>
          <ac:picMkLst>
            <pc:docMk/>
            <pc:sldMk cId="3147121240" sldId="272"/>
            <ac:picMk id="29" creationId="{4EB6B58C-AE05-4ECE-A39C-DFF69D7FEF35}"/>
          </ac:picMkLst>
        </pc:picChg>
      </pc:sldChg>
      <pc:sldChg chg="addSp delSp modSp new mod setBg addAnim delAnim delDesignElem">
        <pc:chgData name="NGUYEN HAI YEN 20195944" userId="67e62553-8992-4aeb-acb9-5fafbcb397dc" providerId="ADAL" clId="{62E97331-EA6E-48E2-AC90-7998A9228E3D}" dt="2021-05-19T13:43:52.990" v="5799" actId="27636"/>
        <pc:sldMkLst>
          <pc:docMk/>
          <pc:sldMk cId="3716632476" sldId="272"/>
        </pc:sldMkLst>
        <pc:spChg chg="mod">
          <ac:chgData name="NGUYEN HAI YEN 20195944" userId="67e62553-8992-4aeb-acb9-5fafbcb397dc" providerId="ADAL" clId="{62E97331-EA6E-48E2-AC90-7998A9228E3D}" dt="2021-05-19T13:43:52.990" v="5799" actId="27636"/>
          <ac:spMkLst>
            <pc:docMk/>
            <pc:sldMk cId="3716632476" sldId="272"/>
            <ac:spMk id="2" creationId="{E1D0B623-5238-47F2-9F13-88DC24836406}"/>
          </ac:spMkLst>
        </pc:spChg>
        <pc:spChg chg="mod">
          <ac:chgData name="NGUYEN HAI YEN 20195944" userId="67e62553-8992-4aeb-acb9-5fafbcb397dc" providerId="ADAL" clId="{62E97331-EA6E-48E2-AC90-7998A9228E3D}" dt="2021-05-19T11:12:37.927" v="3026" actId="1076"/>
          <ac:spMkLst>
            <pc:docMk/>
            <pc:sldMk cId="3716632476" sldId="272"/>
            <ac:spMk id="3" creationId="{F6AFF59C-8B80-454E-8B21-238DC9C860E0}"/>
          </ac:spMkLst>
        </pc:spChg>
        <pc:spChg chg="mod ord">
          <ac:chgData name="NGUYEN HAI YEN 20195944" userId="67e62553-8992-4aeb-acb9-5fafbcb397dc" providerId="ADAL" clId="{62E97331-EA6E-48E2-AC90-7998A9228E3D}" dt="2021-05-19T11:12:01.856" v="3021" actId="26606"/>
          <ac:spMkLst>
            <pc:docMk/>
            <pc:sldMk cId="3716632476" sldId="272"/>
            <ac:spMk id="4" creationId="{591ACD82-4A21-4A61-AF4E-3F37DD72875F}"/>
          </ac:spMkLst>
        </pc:spChg>
        <pc:spChg chg="mod ord">
          <ac:chgData name="NGUYEN HAI YEN 20195944" userId="67e62553-8992-4aeb-acb9-5fafbcb397dc" providerId="ADAL" clId="{62E97331-EA6E-48E2-AC90-7998A9228E3D}" dt="2021-05-19T11:12:01.856" v="3021" actId="26606"/>
          <ac:spMkLst>
            <pc:docMk/>
            <pc:sldMk cId="3716632476" sldId="272"/>
            <ac:spMk id="5" creationId="{38C0D5FB-AB50-4335-91FD-5700C0A85774}"/>
          </ac:spMkLst>
        </pc:spChg>
        <pc:spChg chg="mod ord">
          <ac:chgData name="NGUYEN HAI YEN 20195944" userId="67e62553-8992-4aeb-acb9-5fafbcb397dc" providerId="ADAL" clId="{62E97331-EA6E-48E2-AC90-7998A9228E3D}" dt="2021-05-19T11:12:01.856" v="3021" actId="26606"/>
          <ac:spMkLst>
            <pc:docMk/>
            <pc:sldMk cId="3716632476" sldId="272"/>
            <ac:spMk id="6" creationId="{A76132AE-A808-4DA1-B51E-18A2FFD136F5}"/>
          </ac:spMkLst>
        </pc:spChg>
        <pc:spChg chg="add del">
          <ac:chgData name="NGUYEN HAI YEN 20195944" userId="67e62553-8992-4aeb-acb9-5fafbcb397dc" providerId="ADAL" clId="{62E97331-EA6E-48E2-AC90-7998A9228E3D}" dt="2021-05-19T11:11:58.898" v="3020"/>
          <ac:spMkLst>
            <pc:docMk/>
            <pc:sldMk cId="3716632476" sldId="272"/>
            <ac:spMk id="8" creationId="{5B32A67F-3598-4A13-8552-DA884FFCCE57}"/>
          </ac:spMkLst>
        </pc:spChg>
        <pc:spChg chg="add del">
          <ac:chgData name="NGUYEN HAI YEN 20195944" userId="67e62553-8992-4aeb-acb9-5fafbcb397dc" providerId="ADAL" clId="{62E97331-EA6E-48E2-AC90-7998A9228E3D}" dt="2021-05-19T11:11:58.898" v="3020"/>
          <ac:spMkLst>
            <pc:docMk/>
            <pc:sldMk cId="3716632476" sldId="272"/>
            <ac:spMk id="9" creationId="{BCC55ACC-A2F6-403C-A3A4-D59B3734D45F}"/>
          </ac:spMkLst>
        </pc:spChg>
        <pc:spChg chg="add del">
          <ac:chgData name="NGUYEN HAI YEN 20195944" userId="67e62553-8992-4aeb-acb9-5fafbcb397dc" providerId="ADAL" clId="{62E97331-EA6E-48E2-AC90-7998A9228E3D}" dt="2021-05-19T11:10:34.118" v="2959" actId="26606"/>
          <ac:spMkLst>
            <pc:docMk/>
            <pc:sldMk cId="3716632476" sldId="272"/>
            <ac:spMk id="11" creationId="{4A70F4F6-8761-4016-931A-4535464E4C26}"/>
          </ac:spMkLst>
        </pc:spChg>
        <pc:spChg chg="add del">
          <ac:chgData name="NGUYEN HAI YEN 20195944" userId="67e62553-8992-4aeb-acb9-5fafbcb397dc" providerId="ADAL" clId="{62E97331-EA6E-48E2-AC90-7998A9228E3D}" dt="2021-05-19T11:13:40.535" v="3087"/>
          <ac:spMkLst>
            <pc:docMk/>
            <pc:sldMk cId="3716632476" sldId="272"/>
            <ac:spMk id="12" creationId="{3E443FD7-A66B-4AA0-872D-B088B9BC5F17}"/>
          </ac:spMkLst>
        </pc:spChg>
        <pc:spChg chg="add del">
          <ac:chgData name="NGUYEN HAI YEN 20195944" userId="67e62553-8992-4aeb-acb9-5fafbcb397dc" providerId="ADAL" clId="{62E97331-EA6E-48E2-AC90-7998A9228E3D}" dt="2021-05-19T11:10:34.118" v="2959" actId="26606"/>
          <ac:spMkLst>
            <pc:docMk/>
            <pc:sldMk cId="3716632476" sldId="272"/>
            <ac:spMk id="13" creationId="{A5271697-90F1-4A23-8EF2-0179F2EAFACB}"/>
          </ac:spMkLst>
        </pc:spChg>
        <pc:spChg chg="add del">
          <ac:chgData name="NGUYEN HAI YEN 20195944" userId="67e62553-8992-4aeb-acb9-5fafbcb397dc" providerId="ADAL" clId="{62E97331-EA6E-48E2-AC90-7998A9228E3D}" dt="2021-05-19T11:13:40.535" v="3087"/>
          <ac:spMkLst>
            <pc:docMk/>
            <pc:sldMk cId="3716632476" sldId="272"/>
            <ac:spMk id="14" creationId="{C04BE0EF-3561-49B4-9A29-F283168A91C7}"/>
          </ac:spMkLst>
        </pc:spChg>
        <pc:spChg chg="add del">
          <ac:chgData name="NGUYEN HAI YEN 20195944" userId="67e62553-8992-4aeb-acb9-5fafbcb397dc" providerId="ADAL" clId="{62E97331-EA6E-48E2-AC90-7998A9228E3D}" dt="2021-05-19T11:11:58.898" v="3020"/>
          <ac:spMkLst>
            <pc:docMk/>
            <pc:sldMk cId="3716632476" sldId="272"/>
            <ac:spMk id="17" creationId="{598EBA13-C937-430B-9523-439FE21096E6}"/>
          </ac:spMkLst>
        </pc:spChg>
        <pc:spChg chg="add del">
          <ac:chgData name="NGUYEN HAI YEN 20195944" userId="67e62553-8992-4aeb-acb9-5fafbcb397dc" providerId="ADAL" clId="{62E97331-EA6E-48E2-AC90-7998A9228E3D}" dt="2021-05-19T11:10:34.118" v="2959" actId="26606"/>
          <ac:spMkLst>
            <pc:docMk/>
            <pc:sldMk cId="3716632476" sldId="272"/>
            <ac:spMk id="37" creationId="{D9F5512A-48E1-4C07-B75E-3CCC517B6804}"/>
          </ac:spMkLst>
        </pc:spChg>
        <pc:grpChg chg="add del">
          <ac:chgData name="NGUYEN HAI YEN 20195944" userId="67e62553-8992-4aeb-acb9-5fafbcb397dc" providerId="ADAL" clId="{62E97331-EA6E-48E2-AC90-7998A9228E3D}" dt="2021-05-19T11:10:34.118" v="2959" actId="26606"/>
          <ac:grpSpMkLst>
            <pc:docMk/>
            <pc:sldMk cId="3716632476" sldId="272"/>
            <ac:grpSpMk id="15" creationId="{B4C49FD3-CD95-4BA4-8BD3-B4A4C6844FCC}"/>
          </ac:grpSpMkLst>
        </pc:grpChg>
        <pc:picChg chg="add mod">
          <ac:chgData name="NGUYEN HAI YEN 20195944" userId="67e62553-8992-4aeb-acb9-5fafbcb397dc" providerId="ADAL" clId="{62E97331-EA6E-48E2-AC90-7998A9228E3D}" dt="2021-05-19T11:12:01.856" v="3021" actId="26606"/>
          <ac:picMkLst>
            <pc:docMk/>
            <pc:sldMk cId="3716632476" sldId="272"/>
            <ac:picMk id="10" creationId="{CDE61DCC-C8BD-4018-8ABB-744A7D1EA95B}"/>
          </ac:picMkLst>
        </pc:picChg>
      </pc:sldChg>
      <pc:sldChg chg="modSp new del mod">
        <pc:chgData name="NGUYEN HAI YEN 20195944" userId="67e62553-8992-4aeb-acb9-5fafbcb397dc" providerId="ADAL" clId="{62E97331-EA6E-48E2-AC90-7998A9228E3D}" dt="2021-05-19T11:06:47.162" v="2814" actId="2696"/>
        <pc:sldMkLst>
          <pc:docMk/>
          <pc:sldMk cId="3779407802" sldId="272"/>
        </pc:sldMkLst>
        <pc:spChg chg="mod">
          <ac:chgData name="NGUYEN HAI YEN 20195944" userId="67e62553-8992-4aeb-acb9-5fafbcb397dc" providerId="ADAL" clId="{62E97331-EA6E-48E2-AC90-7998A9228E3D}" dt="2021-05-19T11:06:41.899" v="2813" actId="20577"/>
          <ac:spMkLst>
            <pc:docMk/>
            <pc:sldMk cId="3779407802" sldId="272"/>
            <ac:spMk id="2" creationId="{4CAB7069-1222-48AC-9930-E007A39E6CBE}"/>
          </ac:spMkLst>
        </pc:spChg>
      </pc:sldChg>
      <pc:sldChg chg="addSp delSp modSp new mod setBg addAnim delDesignElem">
        <pc:chgData name="NGUYEN HAI YEN 20195944" userId="67e62553-8992-4aeb-acb9-5fafbcb397dc" providerId="ADAL" clId="{62E97331-EA6E-48E2-AC90-7998A9228E3D}" dt="2021-05-20T01:10:48.553" v="7988" actId="27636"/>
        <pc:sldMkLst>
          <pc:docMk/>
          <pc:sldMk cId="1092117555" sldId="273"/>
        </pc:sldMkLst>
        <pc:spChg chg="mod">
          <ac:chgData name="NGUYEN HAI YEN 20195944" userId="67e62553-8992-4aeb-acb9-5fafbcb397dc" providerId="ADAL" clId="{62E97331-EA6E-48E2-AC90-7998A9228E3D}" dt="2021-05-20T01:10:48.553" v="7988" actId="27636"/>
          <ac:spMkLst>
            <pc:docMk/>
            <pc:sldMk cId="1092117555" sldId="273"/>
            <ac:spMk id="2" creationId="{C85DFC39-2DDE-4363-8C76-17F782AF946A}"/>
          </ac:spMkLst>
        </pc:spChg>
        <pc:spChg chg="mod">
          <ac:chgData name="NGUYEN HAI YEN 20195944" userId="67e62553-8992-4aeb-acb9-5fafbcb397dc" providerId="ADAL" clId="{62E97331-EA6E-48E2-AC90-7998A9228E3D}" dt="2021-05-19T13:44:52.695" v="5819" actId="26606"/>
          <ac:spMkLst>
            <pc:docMk/>
            <pc:sldMk cId="1092117555" sldId="273"/>
            <ac:spMk id="3" creationId="{AE14F1D3-E341-4F37-96C1-17B06EF1959E}"/>
          </ac:spMkLst>
        </pc:spChg>
        <pc:spChg chg="mod ord">
          <ac:chgData name="NGUYEN HAI YEN 20195944" userId="67e62553-8992-4aeb-acb9-5fafbcb397dc" providerId="ADAL" clId="{62E97331-EA6E-48E2-AC90-7998A9228E3D}" dt="2021-05-19T13:44:28.459" v="5815" actId="26606"/>
          <ac:spMkLst>
            <pc:docMk/>
            <pc:sldMk cId="1092117555" sldId="273"/>
            <ac:spMk id="4" creationId="{D350D7AD-C78F-4912-A388-6B2DCC5EB662}"/>
          </ac:spMkLst>
        </pc:spChg>
        <pc:spChg chg="mod">
          <ac:chgData name="NGUYEN HAI YEN 20195944" userId="67e62553-8992-4aeb-acb9-5fafbcb397dc" providerId="ADAL" clId="{62E97331-EA6E-48E2-AC90-7998A9228E3D}" dt="2021-05-19T11:13:46.682" v="3088" actId="26606"/>
          <ac:spMkLst>
            <pc:docMk/>
            <pc:sldMk cId="1092117555" sldId="273"/>
            <ac:spMk id="5" creationId="{94D989B3-AFA4-48F5-B1E9-346F49152171}"/>
          </ac:spMkLst>
        </pc:spChg>
        <pc:spChg chg="mod">
          <ac:chgData name="NGUYEN HAI YEN 20195944" userId="67e62553-8992-4aeb-acb9-5fafbcb397dc" providerId="ADAL" clId="{62E97331-EA6E-48E2-AC90-7998A9228E3D}" dt="2021-05-19T11:13:46.682" v="3088" actId="26606"/>
          <ac:spMkLst>
            <pc:docMk/>
            <pc:sldMk cId="1092117555" sldId="273"/>
            <ac:spMk id="6" creationId="{153B48C9-9750-4BE8-B792-BF7BF8766F55}"/>
          </ac:spMkLst>
        </pc:spChg>
        <pc:spChg chg="add del">
          <ac:chgData name="NGUYEN HAI YEN 20195944" userId="67e62553-8992-4aeb-acb9-5fafbcb397dc" providerId="ADAL" clId="{62E97331-EA6E-48E2-AC90-7998A9228E3D}" dt="2021-05-19T13:44:52.715" v="5820" actId="26606"/>
          <ac:spMkLst>
            <pc:docMk/>
            <pc:sldMk cId="1092117555" sldId="273"/>
            <ac:spMk id="8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3:44:52.715" v="5820" actId="26606"/>
          <ac:spMkLst>
            <pc:docMk/>
            <pc:sldMk cId="1092117555" sldId="273"/>
            <ac:spMk id="9" creationId="{D20AEB5B-DFC7-42B4-9FAA-6B95E01D0FCE}"/>
          </ac:spMkLst>
        </pc:spChg>
        <pc:spChg chg="add del">
          <ac:chgData name="NGUYEN HAI YEN 20195944" userId="67e62553-8992-4aeb-acb9-5fafbcb397dc" providerId="ADAL" clId="{62E97331-EA6E-48E2-AC90-7998A9228E3D}" dt="2021-05-19T11:33:21.003" v="4051"/>
          <ac:spMkLst>
            <pc:docMk/>
            <pc:sldMk cId="1092117555" sldId="273"/>
            <ac:spMk id="11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1:33:21.003" v="4051"/>
          <ac:spMkLst>
            <pc:docMk/>
            <pc:sldMk cId="1092117555" sldId="273"/>
            <ac:spMk id="13" creationId="{D20AEB5B-DFC7-42B4-9FAA-6B95E01D0FCE}"/>
          </ac:spMkLst>
        </pc:spChg>
        <pc:spChg chg="add del">
          <ac:chgData name="NGUYEN HAI YEN 20195944" userId="67e62553-8992-4aeb-acb9-5fafbcb397dc" providerId="ADAL" clId="{62E97331-EA6E-48E2-AC90-7998A9228E3D}" dt="2021-05-19T13:44:52.695" v="5819" actId="26606"/>
          <ac:spMkLst>
            <pc:docMk/>
            <pc:sldMk cId="1092117555" sldId="273"/>
            <ac:spMk id="22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3:44:52.695" v="5819" actId="26606"/>
          <ac:spMkLst>
            <pc:docMk/>
            <pc:sldMk cId="1092117555" sldId="273"/>
            <ac:spMk id="24" creationId="{FA6F8ABB-6C5D-4349-9E1B-198D1ABFA804}"/>
          </ac:spMkLst>
        </pc:spChg>
        <pc:spChg chg="add del">
          <ac:chgData name="NGUYEN HAI YEN 20195944" userId="67e62553-8992-4aeb-acb9-5fafbcb397dc" providerId="ADAL" clId="{62E97331-EA6E-48E2-AC90-7998A9228E3D}" dt="2021-05-19T13:44:52.695" v="5819" actId="26606"/>
          <ac:spMkLst>
            <pc:docMk/>
            <pc:sldMk cId="1092117555" sldId="273"/>
            <ac:spMk id="26" creationId="{A152F29E-C625-4313-96BF-5675B357C03A}"/>
          </ac:spMkLst>
        </pc:spChg>
        <pc:spChg chg="add del">
          <ac:chgData name="NGUYEN HAI YEN 20195944" userId="67e62553-8992-4aeb-acb9-5fafbcb397dc" providerId="ADAL" clId="{62E97331-EA6E-48E2-AC90-7998A9228E3D}" dt="2021-05-19T13:44:52.695" v="5819" actId="26606"/>
          <ac:spMkLst>
            <pc:docMk/>
            <pc:sldMk cId="1092117555" sldId="273"/>
            <ac:spMk id="28" creationId="{C2A5CB78-6497-4151-83B6-568BD27EC573}"/>
          </ac:spMkLst>
        </pc:spChg>
        <pc:spChg chg="add del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1092117555" sldId="273"/>
            <ac:spMk id="30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1092117555" sldId="273"/>
            <ac:spMk id="31" creationId="{D20AEB5B-DFC7-42B4-9FAA-6B95E01D0FCE}"/>
          </ac:spMkLst>
        </pc:spChg>
        <pc:grpChg chg="add del">
          <ac:chgData name="NGUYEN HAI YEN 20195944" userId="67e62553-8992-4aeb-acb9-5fafbcb397dc" providerId="ADAL" clId="{62E97331-EA6E-48E2-AC90-7998A9228E3D}" dt="2021-05-19T13:44:52.715" v="5820" actId="26606"/>
          <ac:grpSpMkLst>
            <pc:docMk/>
            <pc:sldMk cId="1092117555" sldId="273"/>
            <ac:grpSpMk id="10" creationId="{64B93721-934F-4F1E-A868-0B2BA110D3B5}"/>
          </ac:grpSpMkLst>
        </pc:grpChg>
        <pc:grpChg chg="add del">
          <ac:chgData name="NGUYEN HAI YEN 20195944" userId="67e62553-8992-4aeb-acb9-5fafbcb397dc" providerId="ADAL" clId="{62E97331-EA6E-48E2-AC90-7998A9228E3D}" dt="2021-05-19T11:33:21.003" v="4051"/>
          <ac:grpSpMkLst>
            <pc:docMk/>
            <pc:sldMk cId="1092117555" sldId="273"/>
            <ac:grpSpMk id="15" creationId="{64B93721-934F-4F1E-A868-0B2BA110D3B5}"/>
          </ac:grpSpMkLst>
        </pc:grpChg>
        <pc:grpChg chg="add del">
          <ac:chgData name="NGUYEN HAI YEN 20195944" userId="67e62553-8992-4aeb-acb9-5fafbcb397dc" providerId="ADAL" clId="{62E97331-EA6E-48E2-AC90-7998A9228E3D}" dt="2021-05-19T14:11:28.950" v="5996"/>
          <ac:grpSpMkLst>
            <pc:docMk/>
            <pc:sldMk cId="1092117555" sldId="273"/>
            <ac:grpSpMk id="32" creationId="{64B93721-934F-4F1E-A868-0B2BA110D3B5}"/>
          </ac:grpSpMkLst>
        </pc:grpChg>
      </pc:sldChg>
      <pc:sldChg chg="addSp delSp modSp add mod">
        <pc:chgData name="NGUYEN HAI YEN 20195944" userId="67e62553-8992-4aeb-acb9-5fafbcb397dc" providerId="ADAL" clId="{62E97331-EA6E-48E2-AC90-7998A9228E3D}" dt="2021-05-19T13:43:53.126" v="5805" actId="27636"/>
        <pc:sldMkLst>
          <pc:docMk/>
          <pc:sldMk cId="1025104556" sldId="274"/>
        </pc:sldMkLst>
        <pc:spChg chg="mod">
          <ac:chgData name="NGUYEN HAI YEN 20195944" userId="67e62553-8992-4aeb-acb9-5fafbcb397dc" providerId="ADAL" clId="{62E97331-EA6E-48E2-AC90-7998A9228E3D}" dt="2021-05-19T11:22:01.796" v="3679" actId="242"/>
          <ac:spMkLst>
            <pc:docMk/>
            <pc:sldMk cId="1025104556" sldId="274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3:43:53.126" v="5805" actId="27636"/>
          <ac:spMkLst>
            <pc:docMk/>
            <pc:sldMk cId="1025104556" sldId="274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11:21:50.601" v="3678" actId="1076"/>
          <ac:picMkLst>
            <pc:docMk/>
            <pc:sldMk cId="1025104556" sldId="274"/>
            <ac:picMk id="5" creationId="{F4C32B1C-F0D9-4D00-9DD3-1074A4485FCB}"/>
          </ac:picMkLst>
        </pc:picChg>
        <pc:picChg chg="del">
          <ac:chgData name="NGUYEN HAI YEN 20195944" userId="67e62553-8992-4aeb-acb9-5fafbcb397dc" providerId="ADAL" clId="{62E97331-EA6E-48E2-AC90-7998A9228E3D}" dt="2021-05-19T11:16:50.731" v="3472" actId="21"/>
          <ac:picMkLst>
            <pc:docMk/>
            <pc:sldMk cId="1025104556" sldId="274"/>
            <ac:picMk id="6" creationId="{1EBEC07E-DE2C-4011-AF69-3B5B4AFDA9D9}"/>
          </ac:picMkLst>
        </pc:picChg>
        <pc:picChg chg="del">
          <ac:chgData name="NGUYEN HAI YEN 20195944" userId="67e62553-8992-4aeb-acb9-5fafbcb397dc" providerId="ADAL" clId="{62E97331-EA6E-48E2-AC90-7998A9228E3D}" dt="2021-05-19T11:16:49.189" v="3471" actId="21"/>
          <ac:picMkLst>
            <pc:docMk/>
            <pc:sldMk cId="1025104556" sldId="274"/>
            <ac:picMk id="9" creationId="{4A3B67D5-D569-4FEC-B1E3-21356A2A2E79}"/>
          </ac:picMkLst>
        </pc:picChg>
      </pc:sldChg>
      <pc:sldChg chg="new del">
        <pc:chgData name="NGUYEN HAI YEN 20195944" userId="67e62553-8992-4aeb-acb9-5fafbcb397dc" providerId="ADAL" clId="{62E97331-EA6E-48E2-AC90-7998A9228E3D}" dt="2021-05-19T11:16:40.024" v="3469" actId="2696"/>
        <pc:sldMkLst>
          <pc:docMk/>
          <pc:sldMk cId="2704730613" sldId="274"/>
        </pc:sldMkLst>
      </pc:sldChg>
      <pc:sldChg chg="addSp delSp modSp add mod ord">
        <pc:chgData name="NGUYEN HAI YEN 20195944" userId="67e62553-8992-4aeb-acb9-5fafbcb397dc" providerId="ADAL" clId="{62E97331-EA6E-48E2-AC90-7998A9228E3D}" dt="2021-05-19T11:31:29.723" v="3953" actId="1076"/>
        <pc:sldMkLst>
          <pc:docMk/>
          <pc:sldMk cId="413497138" sldId="275"/>
        </pc:sldMkLst>
        <pc:spChg chg="mod">
          <ac:chgData name="NGUYEN HAI YEN 20195944" userId="67e62553-8992-4aeb-acb9-5fafbcb397dc" providerId="ADAL" clId="{62E97331-EA6E-48E2-AC90-7998A9228E3D}" dt="2021-05-19T11:26:02.829" v="3782" actId="20577"/>
          <ac:spMkLst>
            <pc:docMk/>
            <pc:sldMk cId="413497138" sldId="275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1:31:29.723" v="3953" actId="1076"/>
          <ac:spMkLst>
            <pc:docMk/>
            <pc:sldMk cId="413497138" sldId="275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11:26:58.469" v="3792" actId="14100"/>
          <ac:picMkLst>
            <pc:docMk/>
            <pc:sldMk cId="413497138" sldId="275"/>
            <ac:picMk id="5" creationId="{B509909D-1895-44B5-9A39-803C98DAEC38}"/>
          </ac:picMkLst>
        </pc:picChg>
        <pc:picChg chg="del">
          <ac:chgData name="NGUYEN HAI YEN 20195944" userId="67e62553-8992-4aeb-acb9-5fafbcb397dc" providerId="ADAL" clId="{62E97331-EA6E-48E2-AC90-7998A9228E3D}" dt="2021-05-19T11:26:06.010" v="3783" actId="21"/>
          <ac:picMkLst>
            <pc:docMk/>
            <pc:sldMk cId="413497138" sldId="275"/>
            <ac:picMk id="7" creationId="{F597E166-7165-4986-AE82-8FE27910C742}"/>
          </ac:picMkLst>
        </pc:picChg>
        <pc:picChg chg="del">
          <ac:chgData name="NGUYEN HAI YEN 20195944" userId="67e62553-8992-4aeb-acb9-5fafbcb397dc" providerId="ADAL" clId="{62E97331-EA6E-48E2-AC90-7998A9228E3D}" dt="2021-05-19T11:26:07.748" v="3784" actId="21"/>
          <ac:picMkLst>
            <pc:docMk/>
            <pc:sldMk cId="413497138" sldId="275"/>
            <ac:picMk id="12" creationId="{0683B731-8597-402C-9A73-1827BF71EA08}"/>
          </ac:picMkLst>
        </pc:picChg>
      </pc:sldChg>
      <pc:sldChg chg="new del">
        <pc:chgData name="NGUYEN HAI YEN 20195944" userId="67e62553-8992-4aeb-acb9-5fafbcb397dc" providerId="ADAL" clId="{62E97331-EA6E-48E2-AC90-7998A9228E3D}" dt="2021-05-19T11:22:53.386" v="3681" actId="2696"/>
        <pc:sldMkLst>
          <pc:docMk/>
          <pc:sldMk cId="3612418975" sldId="275"/>
        </pc:sldMkLst>
      </pc:sldChg>
      <pc:sldChg chg="addSp delSp modSp add mod ord">
        <pc:chgData name="NGUYEN HAI YEN 20195944" userId="67e62553-8992-4aeb-acb9-5fafbcb397dc" providerId="ADAL" clId="{62E97331-EA6E-48E2-AC90-7998A9228E3D}" dt="2021-05-19T11:29:25.919" v="3876" actId="20577"/>
        <pc:sldMkLst>
          <pc:docMk/>
          <pc:sldMk cId="4015100036" sldId="276"/>
        </pc:sldMkLst>
        <pc:spChg chg="mod">
          <ac:chgData name="NGUYEN HAI YEN 20195944" userId="67e62553-8992-4aeb-acb9-5fafbcb397dc" providerId="ADAL" clId="{62E97331-EA6E-48E2-AC90-7998A9228E3D}" dt="2021-05-19T11:24:33.065" v="3736" actId="20577"/>
          <ac:spMkLst>
            <pc:docMk/>
            <pc:sldMk cId="4015100036" sldId="276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1:29:25.919" v="3876" actId="20577"/>
          <ac:spMkLst>
            <pc:docMk/>
            <pc:sldMk cId="4015100036" sldId="276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11:24:51.155" v="3738" actId="14100"/>
          <ac:picMkLst>
            <pc:docMk/>
            <pc:sldMk cId="4015100036" sldId="276"/>
            <ac:picMk id="5" creationId="{B0214B52-F027-4974-9BA4-DA87CC70361B}"/>
          </ac:picMkLst>
        </pc:picChg>
        <pc:picChg chg="del">
          <ac:chgData name="NGUYEN HAI YEN 20195944" userId="67e62553-8992-4aeb-acb9-5fafbcb397dc" providerId="ADAL" clId="{62E97331-EA6E-48E2-AC90-7998A9228E3D}" dt="2021-05-19T11:23:42.756" v="3688" actId="21"/>
          <ac:picMkLst>
            <pc:docMk/>
            <pc:sldMk cId="4015100036" sldId="276"/>
            <ac:picMk id="7" creationId="{F597E166-7165-4986-AE82-8FE27910C742}"/>
          </ac:picMkLst>
        </pc:picChg>
        <pc:picChg chg="del">
          <ac:chgData name="NGUYEN HAI YEN 20195944" userId="67e62553-8992-4aeb-acb9-5fafbcb397dc" providerId="ADAL" clId="{62E97331-EA6E-48E2-AC90-7998A9228E3D}" dt="2021-05-19T11:23:44.837" v="3689" actId="21"/>
          <ac:picMkLst>
            <pc:docMk/>
            <pc:sldMk cId="4015100036" sldId="276"/>
            <ac:picMk id="12" creationId="{0683B731-8597-402C-9A73-1827BF71EA08}"/>
          </ac:picMkLst>
        </pc:picChg>
      </pc:sldChg>
      <pc:sldChg chg="addSp delSp modSp new mod setBg addAnim modAnim delDesignElem">
        <pc:chgData name="NGUYEN HAI YEN 20195944" userId="67e62553-8992-4aeb-acb9-5fafbcb397dc" providerId="ADAL" clId="{62E97331-EA6E-48E2-AC90-7998A9228E3D}" dt="2021-05-19T14:11:28.950" v="5996"/>
        <pc:sldMkLst>
          <pc:docMk/>
          <pc:sldMk cId="2643121802" sldId="277"/>
        </pc:sldMkLst>
        <pc:spChg chg="mod">
          <ac:chgData name="NGUYEN HAI YEN 20195944" userId="67e62553-8992-4aeb-acb9-5fafbcb397dc" providerId="ADAL" clId="{62E97331-EA6E-48E2-AC90-7998A9228E3D}" dt="2021-05-19T13:45:00.159" v="5821" actId="26606"/>
          <ac:spMkLst>
            <pc:docMk/>
            <pc:sldMk cId="2643121802" sldId="277"/>
            <ac:spMk id="2" creationId="{2A2377E5-B404-4091-9069-01704D2C1556}"/>
          </ac:spMkLst>
        </pc:spChg>
        <pc:spChg chg="mod">
          <ac:chgData name="NGUYEN HAI YEN 20195944" userId="67e62553-8992-4aeb-acb9-5fafbcb397dc" providerId="ADAL" clId="{62E97331-EA6E-48E2-AC90-7998A9228E3D}" dt="2021-05-19T13:45:00.159" v="5821" actId="26606"/>
          <ac:spMkLst>
            <pc:docMk/>
            <pc:sldMk cId="2643121802" sldId="277"/>
            <ac:spMk id="3" creationId="{824A052A-1441-404E-B97A-5A0B1D37307E}"/>
          </ac:spMkLst>
        </pc:spChg>
        <pc:spChg chg="mod ord">
          <ac:chgData name="NGUYEN HAI YEN 20195944" userId="67e62553-8992-4aeb-acb9-5fafbcb397dc" providerId="ADAL" clId="{62E97331-EA6E-48E2-AC90-7998A9228E3D}" dt="2021-05-19T13:44:18.899" v="5814" actId="26606"/>
          <ac:spMkLst>
            <pc:docMk/>
            <pc:sldMk cId="2643121802" sldId="277"/>
            <ac:spMk id="4" creationId="{AA099653-AA10-4E16-BC0A-D6EE6EBC87A5}"/>
          </ac:spMkLst>
        </pc:spChg>
        <pc:spChg chg="mod">
          <ac:chgData name="NGUYEN HAI YEN 20195944" userId="67e62553-8992-4aeb-acb9-5fafbcb397dc" providerId="ADAL" clId="{62E97331-EA6E-48E2-AC90-7998A9228E3D}" dt="2021-05-19T13:44:12.992" v="5813" actId="26606"/>
          <ac:spMkLst>
            <pc:docMk/>
            <pc:sldMk cId="2643121802" sldId="277"/>
            <ac:spMk id="5" creationId="{5D1F5ABF-F367-44FA-B15F-0B14597E5C32}"/>
          </ac:spMkLst>
        </pc:spChg>
        <pc:spChg chg="mod">
          <ac:chgData name="NGUYEN HAI YEN 20195944" userId="67e62553-8992-4aeb-acb9-5fafbcb397dc" providerId="ADAL" clId="{62E97331-EA6E-48E2-AC90-7998A9228E3D}" dt="2021-05-19T13:44:12.992" v="5813" actId="26606"/>
          <ac:spMkLst>
            <pc:docMk/>
            <pc:sldMk cId="2643121802" sldId="277"/>
            <ac:spMk id="6" creationId="{387719C0-7D58-4E91-BEB4-B689042C87A8}"/>
          </ac:spMkLst>
        </pc:spChg>
        <pc:spChg chg="add del">
          <ac:chgData name="NGUYEN HAI YEN 20195944" userId="67e62553-8992-4aeb-acb9-5fafbcb397dc" providerId="ADAL" clId="{62E97331-EA6E-48E2-AC90-7998A9228E3D}" dt="2021-05-19T11:33:44.246" v="4053" actId="26606"/>
          <ac:spMkLst>
            <pc:docMk/>
            <pc:sldMk cId="2643121802" sldId="277"/>
            <ac:spMk id="8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1:33:44.246" v="4053" actId="26606"/>
          <ac:spMkLst>
            <pc:docMk/>
            <pc:sldMk cId="2643121802" sldId="277"/>
            <ac:spMk id="9" creationId="{D20AEB5B-DFC7-42B4-9FAA-6B95E01D0FCE}"/>
          </ac:spMkLst>
        </pc:spChg>
        <pc:spChg chg="add del">
          <ac:chgData name="NGUYEN HAI YEN 20195944" userId="67e62553-8992-4aeb-acb9-5fafbcb397dc" providerId="ADAL" clId="{62E97331-EA6E-48E2-AC90-7998A9228E3D}" dt="2021-05-19T11:33:21.003" v="4051"/>
          <ac:spMkLst>
            <pc:docMk/>
            <pc:sldMk cId="2643121802" sldId="277"/>
            <ac:spMk id="11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3:44:12.992" v="5813" actId="26606"/>
          <ac:spMkLst>
            <pc:docMk/>
            <pc:sldMk cId="2643121802" sldId="277"/>
            <ac:spMk id="12" creationId="{FFD48BC7-DC40-47DE-87EE-9F4B6ECB9ABB}"/>
          </ac:spMkLst>
        </pc:spChg>
        <pc:spChg chg="add del">
          <ac:chgData name="NGUYEN HAI YEN 20195944" userId="67e62553-8992-4aeb-acb9-5fafbcb397dc" providerId="ADAL" clId="{62E97331-EA6E-48E2-AC90-7998A9228E3D}" dt="2021-05-19T11:33:21.003" v="4051"/>
          <ac:spMkLst>
            <pc:docMk/>
            <pc:sldMk cId="2643121802" sldId="277"/>
            <ac:spMk id="13" creationId="{D20AEB5B-DFC7-42B4-9FAA-6B95E01D0FCE}"/>
          </ac:spMkLst>
        </pc:spChg>
        <pc:spChg chg="add del">
          <ac:chgData name="NGUYEN HAI YEN 20195944" userId="67e62553-8992-4aeb-acb9-5fafbcb397dc" providerId="ADAL" clId="{62E97331-EA6E-48E2-AC90-7998A9228E3D}" dt="2021-05-19T13:44:12.992" v="5813" actId="26606"/>
          <ac:spMkLst>
            <pc:docMk/>
            <pc:sldMk cId="2643121802" sldId="277"/>
            <ac:spMk id="14" creationId="{E502BBC7-2C76-46F3-BC24-5985BC13DB88}"/>
          </ac:spMkLst>
        </pc:spChg>
        <pc:spChg chg="add del">
          <ac:chgData name="NGUYEN HAI YEN 20195944" userId="67e62553-8992-4aeb-acb9-5fafbcb397dc" providerId="ADAL" clId="{62E97331-EA6E-48E2-AC90-7998A9228E3D}" dt="2021-05-19T13:44:12.992" v="5813" actId="26606"/>
          <ac:spMkLst>
            <pc:docMk/>
            <pc:sldMk cId="2643121802" sldId="277"/>
            <ac:spMk id="16" creationId="{C7F28D52-2A5F-4D23-81AE-7CB8B591C7AF}"/>
          </ac:spMkLst>
        </pc:spChg>
        <pc:spChg chg="add del">
          <ac:chgData name="NGUYEN HAI YEN 20195944" userId="67e62553-8992-4aeb-acb9-5fafbcb397dc" providerId="ADAL" clId="{62E97331-EA6E-48E2-AC90-7998A9228E3D}" dt="2021-05-19T13:44:12.992" v="5813" actId="26606"/>
          <ac:spMkLst>
            <pc:docMk/>
            <pc:sldMk cId="2643121802" sldId="277"/>
            <ac:spMk id="17" creationId="{3629484E-3792-4B3D-89AD-7C8A1ED0E0D4}"/>
          </ac:spMkLst>
        </pc:spChg>
        <pc:spChg chg="add del">
          <ac:chgData name="NGUYEN HAI YEN 20195944" userId="67e62553-8992-4aeb-acb9-5fafbcb397dc" providerId="ADAL" clId="{62E97331-EA6E-48E2-AC90-7998A9228E3D}" dt="2021-05-19T11:34:00.692" v="4056" actId="26606"/>
          <ac:spMkLst>
            <pc:docMk/>
            <pc:sldMk cId="2643121802" sldId="277"/>
            <ac:spMk id="18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3:44:11.898" v="5811" actId="26606"/>
          <ac:spMkLst>
            <pc:docMk/>
            <pc:sldMk cId="2643121802" sldId="277"/>
            <ac:spMk id="20" creationId="{BAD76F3E-3A97-486B-B402-44400A8B9173}"/>
          </ac:spMkLst>
        </pc:spChg>
        <pc:spChg chg="add del">
          <ac:chgData name="NGUYEN HAI YEN 20195944" userId="67e62553-8992-4aeb-acb9-5fafbcb397dc" providerId="ADAL" clId="{62E97331-EA6E-48E2-AC90-7998A9228E3D}" dt="2021-05-19T13:44:11.898" v="5811" actId="26606"/>
          <ac:spMkLst>
            <pc:docMk/>
            <pc:sldMk cId="2643121802" sldId="277"/>
            <ac:spMk id="21" creationId="{391F6B52-91F4-4AEB-B6DB-29FEBCF28C8B}"/>
          </ac:spMkLst>
        </pc:spChg>
        <pc:spChg chg="add del">
          <ac:chgData name="NGUYEN HAI YEN 20195944" userId="67e62553-8992-4aeb-acb9-5fafbcb397dc" providerId="ADAL" clId="{62E97331-EA6E-48E2-AC90-7998A9228E3D}" dt="2021-05-19T13:44:11.898" v="5811" actId="26606"/>
          <ac:spMkLst>
            <pc:docMk/>
            <pc:sldMk cId="2643121802" sldId="277"/>
            <ac:spMk id="22" creationId="{2CD6F061-7C53-44F4-9794-953DB70A451B}"/>
          </ac:spMkLst>
        </pc:spChg>
        <pc:spChg chg="add del">
          <ac:chgData name="NGUYEN HAI YEN 20195944" userId="67e62553-8992-4aeb-acb9-5fafbcb397dc" providerId="ADAL" clId="{62E97331-EA6E-48E2-AC90-7998A9228E3D}" dt="2021-05-19T13:45:00.159" v="5821" actId="26606"/>
          <ac:spMkLst>
            <pc:docMk/>
            <pc:sldMk cId="2643121802" sldId="277"/>
            <ac:spMk id="23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3:45:00.159" v="5821" actId="26606"/>
          <ac:spMkLst>
            <pc:docMk/>
            <pc:sldMk cId="2643121802" sldId="277"/>
            <ac:spMk id="24" creationId="{D20AEB5B-DFC7-42B4-9FAA-6B95E01D0FCE}"/>
          </ac:spMkLst>
        </pc:spChg>
        <pc:spChg chg="add del">
          <ac:chgData name="NGUYEN HAI YEN 20195944" userId="67e62553-8992-4aeb-acb9-5fafbcb397dc" providerId="ADAL" clId="{62E97331-EA6E-48E2-AC90-7998A9228E3D}" dt="2021-05-19T13:43:07.134" v="5773"/>
          <ac:spMkLst>
            <pc:docMk/>
            <pc:sldMk cId="2643121802" sldId="277"/>
            <ac:spMk id="26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3:43:07.134" v="5773"/>
          <ac:spMkLst>
            <pc:docMk/>
            <pc:sldMk cId="2643121802" sldId="277"/>
            <ac:spMk id="28" creationId="{D20AEB5B-DFC7-42B4-9FAA-6B95E01D0FCE}"/>
          </ac:spMkLst>
        </pc:spChg>
        <pc:spChg chg="add del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2643121802" sldId="277"/>
            <ac:spMk id="34" creationId="{16F9E488-0718-4E1E-9D12-26779F606252}"/>
          </ac:spMkLst>
        </pc:spChg>
        <pc:spChg chg="add del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2643121802" sldId="277"/>
            <ac:spMk id="36" creationId="{FA6F8ABB-6C5D-4349-9E1B-198D1ABFA804}"/>
          </ac:spMkLst>
        </pc:spChg>
        <pc:spChg chg="add del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2643121802" sldId="277"/>
            <ac:spMk id="38" creationId="{A152F29E-C625-4313-96BF-5675B357C03A}"/>
          </ac:spMkLst>
        </pc:spChg>
        <pc:spChg chg="add del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2643121802" sldId="277"/>
            <ac:spMk id="40" creationId="{C2A5CB78-6497-4151-83B6-568BD27EC573}"/>
          </ac:spMkLst>
        </pc:spChg>
        <pc:grpChg chg="add del">
          <ac:chgData name="NGUYEN HAI YEN 20195944" userId="67e62553-8992-4aeb-acb9-5fafbcb397dc" providerId="ADAL" clId="{62E97331-EA6E-48E2-AC90-7998A9228E3D}" dt="2021-05-19T11:33:44.246" v="4053" actId="26606"/>
          <ac:grpSpMkLst>
            <pc:docMk/>
            <pc:sldMk cId="2643121802" sldId="277"/>
            <ac:grpSpMk id="10" creationId="{64B93721-934F-4F1E-A868-0B2BA110D3B5}"/>
          </ac:grpSpMkLst>
        </pc:grpChg>
        <pc:grpChg chg="add del">
          <ac:chgData name="NGUYEN HAI YEN 20195944" userId="67e62553-8992-4aeb-acb9-5fafbcb397dc" providerId="ADAL" clId="{62E97331-EA6E-48E2-AC90-7998A9228E3D}" dt="2021-05-19T11:33:21.003" v="4051"/>
          <ac:grpSpMkLst>
            <pc:docMk/>
            <pc:sldMk cId="2643121802" sldId="277"/>
            <ac:grpSpMk id="15" creationId="{64B93721-934F-4F1E-A868-0B2BA110D3B5}"/>
          </ac:grpSpMkLst>
        </pc:grpChg>
        <pc:grpChg chg="add del">
          <ac:chgData name="NGUYEN HAI YEN 20195944" userId="67e62553-8992-4aeb-acb9-5fafbcb397dc" providerId="ADAL" clId="{62E97331-EA6E-48E2-AC90-7998A9228E3D}" dt="2021-05-19T11:34:00.692" v="4056" actId="26606"/>
          <ac:grpSpMkLst>
            <pc:docMk/>
            <pc:sldMk cId="2643121802" sldId="277"/>
            <ac:grpSpMk id="19" creationId="{3E56AAFE-9BE9-4FA7-A0B3-1748E67F0E6A}"/>
          </ac:grpSpMkLst>
        </pc:grpChg>
        <pc:grpChg chg="add del">
          <ac:chgData name="NGUYEN HAI YEN 20195944" userId="67e62553-8992-4aeb-acb9-5fafbcb397dc" providerId="ADAL" clId="{62E97331-EA6E-48E2-AC90-7998A9228E3D}" dt="2021-05-19T13:45:00.159" v="5821" actId="26606"/>
          <ac:grpSpMkLst>
            <pc:docMk/>
            <pc:sldMk cId="2643121802" sldId="277"/>
            <ac:grpSpMk id="25" creationId="{64B93721-934F-4F1E-A868-0B2BA110D3B5}"/>
          </ac:grpSpMkLst>
        </pc:grpChg>
        <pc:grpChg chg="add del">
          <ac:chgData name="NGUYEN HAI YEN 20195944" userId="67e62553-8992-4aeb-acb9-5fafbcb397dc" providerId="ADAL" clId="{62E97331-EA6E-48E2-AC90-7998A9228E3D}" dt="2021-05-19T13:43:07.134" v="5773"/>
          <ac:grpSpMkLst>
            <pc:docMk/>
            <pc:sldMk cId="2643121802" sldId="277"/>
            <ac:grpSpMk id="30" creationId="{64B93721-934F-4F1E-A868-0B2BA110D3B5}"/>
          </ac:grpSpMkLst>
        </pc:grpChg>
      </pc:sldChg>
      <pc:sldChg chg="add del">
        <pc:chgData name="NGUYEN HAI YEN 20195944" userId="67e62553-8992-4aeb-acb9-5fafbcb397dc" providerId="ADAL" clId="{62E97331-EA6E-48E2-AC90-7998A9228E3D}" dt="2021-05-19T11:36:07.895" v="4059" actId="2890"/>
        <pc:sldMkLst>
          <pc:docMk/>
          <pc:sldMk cId="260104019" sldId="278"/>
        </pc:sldMkLst>
      </pc:sldChg>
      <pc:sldChg chg="addSp delSp modSp add mod ord">
        <pc:chgData name="NGUYEN HAI YEN 20195944" userId="67e62553-8992-4aeb-acb9-5fafbcb397dc" providerId="ADAL" clId="{62E97331-EA6E-48E2-AC90-7998A9228E3D}" dt="2021-05-19T18:00:14.386" v="7702" actId="20577"/>
        <pc:sldMkLst>
          <pc:docMk/>
          <pc:sldMk cId="1564638610" sldId="278"/>
        </pc:sldMkLst>
        <pc:spChg chg="mod">
          <ac:chgData name="NGUYEN HAI YEN 20195944" userId="67e62553-8992-4aeb-acb9-5fafbcb397dc" providerId="ADAL" clId="{62E97331-EA6E-48E2-AC90-7998A9228E3D}" dt="2021-05-19T18:00:14.386" v="7702" actId="20577"/>
          <ac:spMkLst>
            <pc:docMk/>
            <pc:sldMk cId="1564638610" sldId="278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1:42:49.221" v="4306" actId="20577"/>
          <ac:spMkLst>
            <pc:docMk/>
            <pc:sldMk cId="1564638610" sldId="278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11:41:56.151" v="4215" actId="1076"/>
          <ac:picMkLst>
            <pc:docMk/>
            <pc:sldMk cId="1564638610" sldId="278"/>
            <ac:picMk id="5" creationId="{7EC5CB34-63C3-4279-BF82-7811B0B48234}"/>
          </ac:picMkLst>
        </pc:picChg>
        <pc:picChg chg="del">
          <ac:chgData name="NGUYEN HAI YEN 20195944" userId="67e62553-8992-4aeb-acb9-5fafbcb397dc" providerId="ADAL" clId="{62E97331-EA6E-48E2-AC90-7998A9228E3D}" dt="2021-05-19T11:37:02.655" v="4063" actId="21"/>
          <ac:picMkLst>
            <pc:docMk/>
            <pc:sldMk cId="1564638610" sldId="278"/>
            <ac:picMk id="6" creationId="{5D01D510-5473-405B-8BFC-51F9A4E05E11}"/>
          </ac:picMkLst>
        </pc:picChg>
        <pc:picChg chg="add mod">
          <ac:chgData name="NGUYEN HAI YEN 20195944" userId="67e62553-8992-4aeb-acb9-5fafbcb397dc" providerId="ADAL" clId="{62E97331-EA6E-48E2-AC90-7998A9228E3D}" dt="2021-05-19T11:41:47.984" v="4213" actId="1076"/>
          <ac:picMkLst>
            <pc:docMk/>
            <pc:sldMk cId="1564638610" sldId="278"/>
            <ac:picMk id="8" creationId="{5AC0EA33-4508-4477-90D8-05D5F413F849}"/>
          </ac:picMkLst>
        </pc:picChg>
        <pc:picChg chg="del">
          <ac:chgData name="NGUYEN HAI YEN 20195944" userId="67e62553-8992-4aeb-acb9-5fafbcb397dc" providerId="ADAL" clId="{62E97331-EA6E-48E2-AC90-7998A9228E3D}" dt="2021-05-19T11:37:04.932" v="4064" actId="21"/>
          <ac:picMkLst>
            <pc:docMk/>
            <pc:sldMk cId="1564638610" sldId="278"/>
            <ac:picMk id="9" creationId="{75EB7D79-F0A9-4EE9-96D2-9F4BD453F24D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19T18:00:27.012" v="7725" actId="20577"/>
        <pc:sldMkLst>
          <pc:docMk/>
          <pc:sldMk cId="3697158490" sldId="279"/>
        </pc:sldMkLst>
        <pc:spChg chg="mod">
          <ac:chgData name="NGUYEN HAI YEN 20195944" userId="67e62553-8992-4aeb-acb9-5fafbcb397dc" providerId="ADAL" clId="{62E97331-EA6E-48E2-AC90-7998A9228E3D}" dt="2021-05-19T18:00:27.012" v="7725" actId="20577"/>
          <ac:spMkLst>
            <pc:docMk/>
            <pc:sldMk cId="3697158490" sldId="279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1:44:41.882" v="4349" actId="20577"/>
          <ac:spMkLst>
            <pc:docMk/>
            <pc:sldMk cId="3697158490" sldId="279"/>
            <ac:spMk id="3" creationId="{6DBCC93D-97E3-4436-BB1E-92594DF2F5B2}"/>
          </ac:spMkLst>
        </pc:spChg>
        <pc:picChg chg="del">
          <ac:chgData name="NGUYEN HAI YEN 20195944" userId="67e62553-8992-4aeb-acb9-5fafbcb397dc" providerId="ADAL" clId="{62E97331-EA6E-48E2-AC90-7998A9228E3D}" dt="2021-05-19T11:44:19.118" v="4317" actId="21"/>
          <ac:picMkLst>
            <pc:docMk/>
            <pc:sldMk cId="3697158490" sldId="279"/>
            <ac:picMk id="5" creationId="{7EC5CB34-63C3-4279-BF82-7811B0B48234}"/>
          </ac:picMkLst>
        </pc:picChg>
        <pc:picChg chg="add mod">
          <ac:chgData name="NGUYEN HAI YEN 20195944" userId="67e62553-8992-4aeb-acb9-5fafbcb397dc" providerId="ADAL" clId="{62E97331-EA6E-48E2-AC90-7998A9228E3D}" dt="2021-05-19T11:44:16.741" v="4316" actId="14100"/>
          <ac:picMkLst>
            <pc:docMk/>
            <pc:sldMk cId="3697158490" sldId="279"/>
            <ac:picMk id="6" creationId="{A158CE67-7393-4CC2-AEC1-66CDA04380A9}"/>
          </ac:picMkLst>
        </pc:picChg>
        <pc:picChg chg="del">
          <ac:chgData name="NGUYEN HAI YEN 20195944" userId="67e62553-8992-4aeb-acb9-5fafbcb397dc" providerId="ADAL" clId="{62E97331-EA6E-48E2-AC90-7998A9228E3D}" dt="2021-05-19T11:43:51.126" v="4310" actId="21"/>
          <ac:picMkLst>
            <pc:docMk/>
            <pc:sldMk cId="3697158490" sldId="279"/>
            <ac:picMk id="8" creationId="{5AC0EA33-4508-4477-90D8-05D5F413F849}"/>
          </ac:picMkLst>
        </pc:picChg>
        <pc:picChg chg="add mod">
          <ac:chgData name="NGUYEN HAI YEN 20195944" userId="67e62553-8992-4aeb-acb9-5fafbcb397dc" providerId="ADAL" clId="{62E97331-EA6E-48E2-AC90-7998A9228E3D}" dt="2021-05-19T11:44:28.834" v="4319" actId="1076"/>
          <ac:picMkLst>
            <pc:docMk/>
            <pc:sldMk cId="3697158490" sldId="279"/>
            <ac:picMk id="9" creationId="{88235890-CF8C-4512-BA22-8523A813DA7D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19T18:00:57.474" v="7785" actId="20577"/>
        <pc:sldMkLst>
          <pc:docMk/>
          <pc:sldMk cId="3922697529" sldId="280"/>
        </pc:sldMkLst>
        <pc:spChg chg="mod">
          <ac:chgData name="NGUYEN HAI YEN 20195944" userId="67e62553-8992-4aeb-acb9-5fafbcb397dc" providerId="ADAL" clId="{62E97331-EA6E-48E2-AC90-7998A9228E3D}" dt="2021-05-19T18:00:57.474" v="7785" actId="20577"/>
          <ac:spMkLst>
            <pc:docMk/>
            <pc:sldMk cId="3922697529" sldId="280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3:43:52.880" v="5793" actId="27636"/>
          <ac:spMkLst>
            <pc:docMk/>
            <pc:sldMk cId="3922697529" sldId="280"/>
            <ac:spMk id="3" creationId="{6DBCC93D-97E3-4436-BB1E-92594DF2F5B2}"/>
          </ac:spMkLst>
        </pc:spChg>
        <pc:picChg chg="del">
          <ac:chgData name="NGUYEN HAI YEN 20195944" userId="67e62553-8992-4aeb-acb9-5fafbcb397dc" providerId="ADAL" clId="{62E97331-EA6E-48E2-AC90-7998A9228E3D}" dt="2021-05-19T11:52:01.931" v="4689" actId="21"/>
          <ac:picMkLst>
            <pc:docMk/>
            <pc:sldMk cId="3922697529" sldId="280"/>
            <ac:picMk id="5" creationId="{7EC5CB34-63C3-4279-BF82-7811B0B48234}"/>
          </ac:picMkLst>
        </pc:picChg>
        <pc:picChg chg="add mod">
          <ac:chgData name="NGUYEN HAI YEN 20195944" userId="67e62553-8992-4aeb-acb9-5fafbcb397dc" providerId="ADAL" clId="{62E97331-EA6E-48E2-AC90-7998A9228E3D}" dt="2021-05-19T11:51:56.545" v="4688" actId="1076"/>
          <ac:picMkLst>
            <pc:docMk/>
            <pc:sldMk cId="3922697529" sldId="280"/>
            <ac:picMk id="6" creationId="{8092F558-352B-4383-9756-AA57EA077A83}"/>
          </ac:picMkLst>
        </pc:picChg>
        <pc:picChg chg="del">
          <ac:chgData name="NGUYEN HAI YEN 20195944" userId="67e62553-8992-4aeb-acb9-5fafbcb397dc" providerId="ADAL" clId="{62E97331-EA6E-48E2-AC90-7998A9228E3D}" dt="2021-05-19T11:51:41.763" v="4683" actId="21"/>
          <ac:picMkLst>
            <pc:docMk/>
            <pc:sldMk cId="3922697529" sldId="280"/>
            <ac:picMk id="8" creationId="{5AC0EA33-4508-4477-90D8-05D5F413F849}"/>
          </ac:picMkLst>
        </pc:picChg>
        <pc:picChg chg="add mod">
          <ac:chgData name="NGUYEN HAI YEN 20195944" userId="67e62553-8992-4aeb-acb9-5fafbcb397dc" providerId="ADAL" clId="{62E97331-EA6E-48E2-AC90-7998A9228E3D}" dt="2021-05-19T11:52:17.328" v="4691" actId="1076"/>
          <ac:picMkLst>
            <pc:docMk/>
            <pc:sldMk cId="3922697529" sldId="280"/>
            <ac:picMk id="9" creationId="{27DDE13B-2A21-4274-A18B-ED6E4DCC2C78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19T18:00:42.266" v="7754" actId="20577"/>
        <pc:sldMkLst>
          <pc:docMk/>
          <pc:sldMk cId="2673069760" sldId="281"/>
        </pc:sldMkLst>
        <pc:spChg chg="mod">
          <ac:chgData name="NGUYEN HAI YEN 20195944" userId="67e62553-8992-4aeb-acb9-5fafbcb397dc" providerId="ADAL" clId="{62E97331-EA6E-48E2-AC90-7998A9228E3D}" dt="2021-05-19T18:00:42.266" v="7754" actId="20577"/>
          <ac:spMkLst>
            <pc:docMk/>
            <pc:sldMk cId="2673069760" sldId="281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1:51:30.492" v="4682" actId="20577"/>
          <ac:spMkLst>
            <pc:docMk/>
            <pc:sldMk cId="2673069760" sldId="281"/>
            <ac:spMk id="3" creationId="{6DBCC93D-97E3-4436-BB1E-92594DF2F5B2}"/>
          </ac:spMkLst>
        </pc:spChg>
        <pc:picChg chg="del">
          <ac:chgData name="NGUYEN HAI YEN 20195944" userId="67e62553-8992-4aeb-acb9-5fafbcb397dc" providerId="ADAL" clId="{62E97331-EA6E-48E2-AC90-7998A9228E3D}" dt="2021-05-19T11:45:43.913" v="4379" actId="21"/>
          <ac:picMkLst>
            <pc:docMk/>
            <pc:sldMk cId="2673069760" sldId="281"/>
            <ac:picMk id="5" creationId="{7EC5CB34-63C3-4279-BF82-7811B0B48234}"/>
          </ac:picMkLst>
        </pc:picChg>
        <pc:picChg chg="add mod">
          <ac:chgData name="NGUYEN HAI YEN 20195944" userId="67e62553-8992-4aeb-acb9-5fafbcb397dc" providerId="ADAL" clId="{62E97331-EA6E-48E2-AC90-7998A9228E3D}" dt="2021-05-19T11:45:24.561" v="4378" actId="1076"/>
          <ac:picMkLst>
            <pc:docMk/>
            <pc:sldMk cId="2673069760" sldId="281"/>
            <ac:picMk id="6" creationId="{25EB3E1F-C06A-4475-A9E1-F2F6D315C4C2}"/>
          </ac:picMkLst>
        </pc:picChg>
        <pc:picChg chg="del">
          <ac:chgData name="NGUYEN HAI YEN 20195944" userId="67e62553-8992-4aeb-acb9-5fafbcb397dc" providerId="ADAL" clId="{62E97331-EA6E-48E2-AC90-7998A9228E3D}" dt="2021-05-19T11:45:04.682" v="4374" actId="21"/>
          <ac:picMkLst>
            <pc:docMk/>
            <pc:sldMk cId="2673069760" sldId="281"/>
            <ac:picMk id="8" creationId="{5AC0EA33-4508-4477-90D8-05D5F413F849}"/>
          </ac:picMkLst>
        </pc:picChg>
        <pc:picChg chg="add mod">
          <ac:chgData name="NGUYEN HAI YEN 20195944" userId="67e62553-8992-4aeb-acb9-5fafbcb397dc" providerId="ADAL" clId="{62E97331-EA6E-48E2-AC90-7998A9228E3D}" dt="2021-05-19T11:46:04.890" v="4381" actId="1076"/>
          <ac:picMkLst>
            <pc:docMk/>
            <pc:sldMk cId="2673069760" sldId="281"/>
            <ac:picMk id="9" creationId="{54704519-E321-4142-BCF8-9BC930906663}"/>
          </ac:picMkLst>
        </pc:picChg>
      </pc:sldChg>
      <pc:sldChg chg="addSp delSp modSp add mod ord">
        <pc:chgData name="NGUYEN HAI YEN 20195944" userId="67e62553-8992-4aeb-acb9-5fafbcb397dc" providerId="ADAL" clId="{62E97331-EA6E-48E2-AC90-7998A9228E3D}" dt="2021-05-19T18:01:11.951" v="7816" actId="20577"/>
        <pc:sldMkLst>
          <pc:docMk/>
          <pc:sldMk cId="2367431280" sldId="282"/>
        </pc:sldMkLst>
        <pc:spChg chg="mod">
          <ac:chgData name="NGUYEN HAI YEN 20195944" userId="67e62553-8992-4aeb-acb9-5fafbcb397dc" providerId="ADAL" clId="{62E97331-EA6E-48E2-AC90-7998A9228E3D}" dt="2021-05-19T18:01:11.951" v="7816" actId="20577"/>
          <ac:spMkLst>
            <pc:docMk/>
            <pc:sldMk cId="2367431280" sldId="282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3:43:52.890" v="5794" actId="27636"/>
          <ac:spMkLst>
            <pc:docMk/>
            <pc:sldMk cId="2367431280" sldId="282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11:53:42.134" v="4830" actId="1076"/>
          <ac:picMkLst>
            <pc:docMk/>
            <pc:sldMk cId="2367431280" sldId="282"/>
            <ac:picMk id="5" creationId="{DDC7C4A3-AAD3-4E02-BC45-F7D9198BFB23}"/>
          </ac:picMkLst>
        </pc:picChg>
        <pc:picChg chg="del">
          <ac:chgData name="NGUYEN HAI YEN 20195944" userId="67e62553-8992-4aeb-acb9-5fafbcb397dc" providerId="ADAL" clId="{62E97331-EA6E-48E2-AC90-7998A9228E3D}" dt="2021-05-19T11:53:27.473" v="4826" actId="21"/>
          <ac:picMkLst>
            <pc:docMk/>
            <pc:sldMk cId="2367431280" sldId="282"/>
            <ac:picMk id="6" creationId="{8092F558-352B-4383-9756-AA57EA077A83}"/>
          </ac:picMkLst>
        </pc:picChg>
        <pc:picChg chg="add mod">
          <ac:chgData name="NGUYEN HAI YEN 20195944" userId="67e62553-8992-4aeb-acb9-5fafbcb397dc" providerId="ADAL" clId="{62E97331-EA6E-48E2-AC90-7998A9228E3D}" dt="2021-05-19T11:54:12.422" v="4834" actId="1076"/>
          <ac:picMkLst>
            <pc:docMk/>
            <pc:sldMk cId="2367431280" sldId="282"/>
            <ac:picMk id="8" creationId="{2058CBF9-000C-44B0-AF7E-88DF33C43D0F}"/>
          </ac:picMkLst>
        </pc:picChg>
        <pc:picChg chg="del">
          <ac:chgData name="NGUYEN HAI YEN 20195944" userId="67e62553-8992-4aeb-acb9-5fafbcb397dc" providerId="ADAL" clId="{62E97331-EA6E-48E2-AC90-7998A9228E3D}" dt="2021-05-19T11:53:45.484" v="4831" actId="21"/>
          <ac:picMkLst>
            <pc:docMk/>
            <pc:sldMk cId="2367431280" sldId="282"/>
            <ac:picMk id="9" creationId="{27DDE13B-2A21-4274-A18B-ED6E4DCC2C78}"/>
          </ac:picMkLst>
        </pc:picChg>
      </pc:sldChg>
      <pc:sldChg chg="addSp delSp modSp add mod ord">
        <pc:chgData name="NGUYEN HAI YEN 20195944" userId="67e62553-8992-4aeb-acb9-5fafbcb397dc" providerId="ADAL" clId="{62E97331-EA6E-48E2-AC90-7998A9228E3D}" dt="2021-05-19T18:01:03.595" v="7793" actId="20577"/>
        <pc:sldMkLst>
          <pc:docMk/>
          <pc:sldMk cId="1519835993" sldId="283"/>
        </pc:sldMkLst>
        <pc:spChg chg="mod">
          <ac:chgData name="NGUYEN HAI YEN 20195944" userId="67e62553-8992-4aeb-acb9-5fafbcb397dc" providerId="ADAL" clId="{62E97331-EA6E-48E2-AC90-7998A9228E3D}" dt="2021-05-19T18:01:03.595" v="7793" actId="20577"/>
          <ac:spMkLst>
            <pc:docMk/>
            <pc:sldMk cId="1519835993" sldId="283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7:57:06.049" v="7383" actId="20577"/>
          <ac:spMkLst>
            <pc:docMk/>
            <pc:sldMk cId="1519835993" sldId="283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17:57:15.748" v="7386" actId="1038"/>
          <ac:picMkLst>
            <pc:docMk/>
            <pc:sldMk cId="1519835993" sldId="283"/>
            <ac:picMk id="5" creationId="{DFD506E8-EFC2-4B50-9435-D4DC89BC00D4}"/>
          </ac:picMkLst>
        </pc:picChg>
        <pc:picChg chg="del">
          <ac:chgData name="NGUYEN HAI YEN 20195944" userId="67e62553-8992-4aeb-acb9-5fafbcb397dc" providerId="ADAL" clId="{62E97331-EA6E-48E2-AC90-7998A9228E3D}" dt="2021-05-19T11:58:01.403" v="5248" actId="21"/>
          <ac:picMkLst>
            <pc:docMk/>
            <pc:sldMk cId="1519835993" sldId="283"/>
            <ac:picMk id="6" creationId="{8092F558-352B-4383-9756-AA57EA077A83}"/>
          </ac:picMkLst>
        </pc:picChg>
        <pc:picChg chg="add mod">
          <ac:chgData name="NGUYEN HAI YEN 20195944" userId="67e62553-8992-4aeb-acb9-5fafbcb397dc" providerId="ADAL" clId="{62E97331-EA6E-48E2-AC90-7998A9228E3D}" dt="2021-05-19T11:58:56.493" v="5277" actId="1076"/>
          <ac:picMkLst>
            <pc:docMk/>
            <pc:sldMk cId="1519835993" sldId="283"/>
            <ac:picMk id="8" creationId="{9166D844-4F86-42DE-83D2-FBDD21570B08}"/>
          </ac:picMkLst>
        </pc:picChg>
        <pc:picChg chg="del">
          <ac:chgData name="NGUYEN HAI YEN 20195944" userId="67e62553-8992-4aeb-acb9-5fafbcb397dc" providerId="ADAL" clId="{62E97331-EA6E-48E2-AC90-7998A9228E3D}" dt="2021-05-19T11:58:35.462" v="5273" actId="21"/>
          <ac:picMkLst>
            <pc:docMk/>
            <pc:sldMk cId="1519835993" sldId="283"/>
            <ac:picMk id="9" creationId="{27DDE13B-2A21-4274-A18B-ED6E4DCC2C78}"/>
          </ac:picMkLst>
        </pc:picChg>
      </pc:sldChg>
      <pc:sldChg chg="addSp delSp modSp add mod ord">
        <pc:chgData name="NGUYEN HAI YEN 20195944" userId="67e62553-8992-4aeb-acb9-5fafbcb397dc" providerId="ADAL" clId="{62E97331-EA6E-48E2-AC90-7998A9228E3D}" dt="2021-05-20T01:10:48.651" v="7991" actId="27636"/>
        <pc:sldMkLst>
          <pc:docMk/>
          <pc:sldMk cId="3077275661" sldId="284"/>
        </pc:sldMkLst>
        <pc:spChg chg="mod">
          <ac:chgData name="NGUYEN HAI YEN 20195944" userId="67e62553-8992-4aeb-acb9-5fafbcb397dc" providerId="ADAL" clId="{62E97331-EA6E-48E2-AC90-7998A9228E3D}" dt="2021-05-20T01:10:48.651" v="7991" actId="27636"/>
          <ac:spMkLst>
            <pc:docMk/>
            <pc:sldMk cId="3077275661" sldId="284"/>
            <ac:spMk id="3" creationId="{605EC884-A450-42A0-BE67-F8B1CA4931F9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3077275661" sldId="284"/>
            <ac:spMk id="4" creationId="{DF31C9A1-9C1D-4629-A662-59B699684658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3077275661" sldId="284"/>
            <ac:spMk id="5" creationId="{0B1D1078-2DBB-4B57-ACE3-1081EB03F7F9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3077275661" sldId="284"/>
            <ac:spMk id="6" creationId="{665F66D5-7BFD-48CD-8536-4FD87EA2EF41}"/>
          </ac:spMkLst>
        </pc:spChg>
        <pc:spChg chg="add del">
          <ac:chgData name="NGUYEN HAI YEN 20195944" userId="67e62553-8992-4aeb-acb9-5fafbcb397dc" providerId="ADAL" clId="{62E97331-EA6E-48E2-AC90-7998A9228E3D}" dt="2021-05-19T11:57:18.141" v="5243"/>
          <ac:spMkLst>
            <pc:docMk/>
            <pc:sldMk cId="3077275661" sldId="284"/>
            <ac:spMk id="7" creationId="{E9F15D59-1D46-447B-BE2B-066CF219D146}"/>
          </ac:spMkLst>
        </pc:spChg>
      </pc:sldChg>
      <pc:sldChg chg="addSp delSp modSp add mod ord">
        <pc:chgData name="NGUYEN HAI YEN 20195944" userId="67e62553-8992-4aeb-acb9-5fafbcb397dc" providerId="ADAL" clId="{62E97331-EA6E-48E2-AC90-7998A9228E3D}" dt="2021-05-19T18:01:24.921" v="7837" actId="20577"/>
        <pc:sldMkLst>
          <pc:docMk/>
          <pc:sldMk cId="711138801" sldId="285"/>
        </pc:sldMkLst>
        <pc:spChg chg="mod">
          <ac:chgData name="NGUYEN HAI YEN 20195944" userId="67e62553-8992-4aeb-acb9-5fafbcb397dc" providerId="ADAL" clId="{62E97331-EA6E-48E2-AC90-7998A9228E3D}" dt="2021-05-19T18:01:24.921" v="7837" actId="20577"/>
          <ac:spMkLst>
            <pc:docMk/>
            <pc:sldMk cId="711138801" sldId="285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3:33:21.107" v="5652" actId="1076"/>
          <ac:spMkLst>
            <pc:docMk/>
            <pc:sldMk cId="711138801" sldId="285"/>
            <ac:spMk id="3" creationId="{6DBCC93D-97E3-4436-BB1E-92594DF2F5B2}"/>
          </ac:spMkLst>
        </pc:spChg>
        <pc:picChg chg="del">
          <ac:chgData name="NGUYEN HAI YEN 20195944" userId="67e62553-8992-4aeb-acb9-5fafbcb397dc" providerId="ADAL" clId="{62E97331-EA6E-48E2-AC90-7998A9228E3D}" dt="2021-05-19T13:26:12.315" v="5553" actId="21"/>
          <ac:picMkLst>
            <pc:docMk/>
            <pc:sldMk cId="711138801" sldId="285"/>
            <ac:picMk id="5" creationId="{DFD506E8-EFC2-4B50-9435-D4DC89BC00D4}"/>
          </ac:picMkLst>
        </pc:picChg>
        <pc:picChg chg="add mod">
          <ac:chgData name="NGUYEN HAI YEN 20195944" userId="67e62553-8992-4aeb-acb9-5fafbcb397dc" providerId="ADAL" clId="{62E97331-EA6E-48E2-AC90-7998A9228E3D}" dt="2021-05-19T13:27:17.420" v="5563" actId="14100"/>
          <ac:picMkLst>
            <pc:docMk/>
            <pc:sldMk cId="711138801" sldId="285"/>
            <ac:picMk id="6" creationId="{23A2D86D-82AE-4D47-A56D-84CE22FC1931}"/>
          </ac:picMkLst>
        </pc:picChg>
        <pc:picChg chg="del">
          <ac:chgData name="NGUYEN HAI YEN 20195944" userId="67e62553-8992-4aeb-acb9-5fafbcb397dc" providerId="ADAL" clId="{62E97331-EA6E-48E2-AC90-7998A9228E3D}" dt="2021-05-19T13:26:15.731" v="5554" actId="21"/>
          <ac:picMkLst>
            <pc:docMk/>
            <pc:sldMk cId="711138801" sldId="285"/>
            <ac:picMk id="8" creationId="{9166D844-4F86-42DE-83D2-FBDD21570B08}"/>
          </ac:picMkLst>
        </pc:picChg>
        <pc:picChg chg="add mod">
          <ac:chgData name="NGUYEN HAI YEN 20195944" userId="67e62553-8992-4aeb-acb9-5fafbcb397dc" providerId="ADAL" clId="{62E97331-EA6E-48E2-AC90-7998A9228E3D}" dt="2021-05-19T13:27:26.750" v="5565" actId="14100"/>
          <ac:picMkLst>
            <pc:docMk/>
            <pc:sldMk cId="711138801" sldId="285"/>
            <ac:picMk id="9" creationId="{67A1EBB8-C969-4C66-9242-4D2E4457039D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19T18:01:35.848" v="7858" actId="20577"/>
        <pc:sldMkLst>
          <pc:docMk/>
          <pc:sldMk cId="3668054210" sldId="286"/>
        </pc:sldMkLst>
        <pc:spChg chg="mod">
          <ac:chgData name="NGUYEN HAI YEN 20195944" userId="67e62553-8992-4aeb-acb9-5fafbcb397dc" providerId="ADAL" clId="{62E97331-EA6E-48E2-AC90-7998A9228E3D}" dt="2021-05-19T18:01:35.848" v="7858" actId="20577"/>
          <ac:spMkLst>
            <pc:docMk/>
            <pc:sldMk cId="3668054210" sldId="286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3:33:11.979" v="5651" actId="1076"/>
          <ac:spMkLst>
            <pc:docMk/>
            <pc:sldMk cId="3668054210" sldId="286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13:31:08.365" v="5625" actId="14100"/>
          <ac:picMkLst>
            <pc:docMk/>
            <pc:sldMk cId="3668054210" sldId="286"/>
            <ac:picMk id="5" creationId="{B5E94B1F-1B95-4995-B4E0-FD6E5F6E52D7}"/>
          </ac:picMkLst>
        </pc:picChg>
        <pc:picChg chg="del">
          <ac:chgData name="NGUYEN HAI YEN 20195944" userId="67e62553-8992-4aeb-acb9-5fafbcb397dc" providerId="ADAL" clId="{62E97331-EA6E-48E2-AC90-7998A9228E3D}" dt="2021-05-19T13:29:38.275" v="5598" actId="21"/>
          <ac:picMkLst>
            <pc:docMk/>
            <pc:sldMk cId="3668054210" sldId="286"/>
            <ac:picMk id="6" creationId="{23A2D86D-82AE-4D47-A56D-84CE22FC1931}"/>
          </ac:picMkLst>
        </pc:picChg>
        <pc:picChg chg="add mod">
          <ac:chgData name="NGUYEN HAI YEN 20195944" userId="67e62553-8992-4aeb-acb9-5fafbcb397dc" providerId="ADAL" clId="{62E97331-EA6E-48E2-AC90-7998A9228E3D}" dt="2021-05-19T13:31:25.573" v="5629" actId="1076"/>
          <ac:picMkLst>
            <pc:docMk/>
            <pc:sldMk cId="3668054210" sldId="286"/>
            <ac:picMk id="8" creationId="{B089C2CA-DE74-4FEF-8ED9-EA729E0CBBDB}"/>
          </ac:picMkLst>
        </pc:picChg>
        <pc:picChg chg="del">
          <ac:chgData name="NGUYEN HAI YEN 20195944" userId="67e62553-8992-4aeb-acb9-5fafbcb397dc" providerId="ADAL" clId="{62E97331-EA6E-48E2-AC90-7998A9228E3D}" dt="2021-05-19T13:30:06.349" v="5606" actId="21"/>
          <ac:picMkLst>
            <pc:docMk/>
            <pc:sldMk cId="3668054210" sldId="286"/>
            <ac:picMk id="9" creationId="{67A1EBB8-C969-4C66-9242-4D2E4457039D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20T01:10:48.677" v="7992" actId="27636"/>
        <pc:sldMkLst>
          <pc:docMk/>
          <pc:sldMk cId="1109827411" sldId="287"/>
        </pc:sldMkLst>
        <pc:spChg chg="mod">
          <ac:chgData name="NGUYEN HAI YEN 20195944" userId="67e62553-8992-4aeb-acb9-5fafbcb397dc" providerId="ADAL" clId="{62E97331-EA6E-48E2-AC90-7998A9228E3D}" dt="2021-05-19T18:01:45.860" v="7879" actId="20577"/>
          <ac:spMkLst>
            <pc:docMk/>
            <pc:sldMk cId="1109827411" sldId="287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20T01:10:48.677" v="7992" actId="27636"/>
          <ac:spMkLst>
            <pc:docMk/>
            <pc:sldMk cId="1109827411" sldId="287"/>
            <ac:spMk id="3" creationId="{6DBCC93D-97E3-4436-BB1E-92594DF2F5B2}"/>
          </ac:spMkLst>
        </pc:spChg>
        <pc:picChg chg="del">
          <ac:chgData name="NGUYEN HAI YEN 20195944" userId="67e62553-8992-4aeb-acb9-5fafbcb397dc" providerId="ADAL" clId="{62E97331-EA6E-48E2-AC90-7998A9228E3D}" dt="2021-05-19T13:33:57.377" v="5670" actId="21"/>
          <ac:picMkLst>
            <pc:docMk/>
            <pc:sldMk cId="1109827411" sldId="287"/>
            <ac:picMk id="5" creationId="{B5E94B1F-1B95-4995-B4E0-FD6E5F6E52D7}"/>
          </ac:picMkLst>
        </pc:picChg>
        <pc:picChg chg="add mod">
          <ac:chgData name="NGUYEN HAI YEN 20195944" userId="67e62553-8992-4aeb-acb9-5fafbcb397dc" providerId="ADAL" clId="{62E97331-EA6E-48E2-AC90-7998A9228E3D}" dt="2021-05-19T13:36:33.658" v="5708" actId="1076"/>
          <ac:picMkLst>
            <pc:docMk/>
            <pc:sldMk cId="1109827411" sldId="287"/>
            <ac:picMk id="6" creationId="{89ECCF6D-CD5D-4984-ACB3-BE6F743FC9E3}"/>
          </ac:picMkLst>
        </pc:picChg>
        <pc:picChg chg="del">
          <ac:chgData name="NGUYEN HAI YEN 20195944" userId="67e62553-8992-4aeb-acb9-5fafbcb397dc" providerId="ADAL" clId="{62E97331-EA6E-48E2-AC90-7998A9228E3D}" dt="2021-05-19T13:34:17.942" v="5676" actId="21"/>
          <ac:picMkLst>
            <pc:docMk/>
            <pc:sldMk cId="1109827411" sldId="287"/>
            <ac:picMk id="8" creationId="{B089C2CA-DE74-4FEF-8ED9-EA729E0CBBDB}"/>
          </ac:picMkLst>
        </pc:picChg>
        <pc:picChg chg="add mod">
          <ac:chgData name="NGUYEN HAI YEN 20195944" userId="67e62553-8992-4aeb-acb9-5fafbcb397dc" providerId="ADAL" clId="{62E97331-EA6E-48E2-AC90-7998A9228E3D}" dt="2021-05-19T13:36:36.679" v="5709" actId="1076"/>
          <ac:picMkLst>
            <pc:docMk/>
            <pc:sldMk cId="1109827411" sldId="287"/>
            <ac:picMk id="9" creationId="{DCAD46BE-BF82-4851-9C09-462CE159C0A4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19T18:02:00.535" v="7912" actId="20577"/>
        <pc:sldMkLst>
          <pc:docMk/>
          <pc:sldMk cId="3663226337" sldId="288"/>
        </pc:sldMkLst>
        <pc:spChg chg="mod">
          <ac:chgData name="NGUYEN HAI YEN 20195944" userId="67e62553-8992-4aeb-acb9-5fafbcb397dc" providerId="ADAL" clId="{62E97331-EA6E-48E2-AC90-7998A9228E3D}" dt="2021-05-19T18:02:00.535" v="7912" actId="20577"/>
          <ac:spMkLst>
            <pc:docMk/>
            <pc:sldMk cId="3663226337" sldId="288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3:43:52.958" v="5797" actId="27636"/>
          <ac:spMkLst>
            <pc:docMk/>
            <pc:sldMk cId="3663226337" sldId="288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13:38:50.603" v="5737" actId="14100"/>
          <ac:picMkLst>
            <pc:docMk/>
            <pc:sldMk cId="3663226337" sldId="288"/>
            <ac:picMk id="5" creationId="{5377D732-9DD1-4AAA-A2C2-C26A9F06C186}"/>
          </ac:picMkLst>
        </pc:picChg>
        <pc:picChg chg="del">
          <ac:chgData name="NGUYEN HAI YEN 20195944" userId="67e62553-8992-4aeb-acb9-5fafbcb397dc" providerId="ADAL" clId="{62E97331-EA6E-48E2-AC90-7998A9228E3D}" dt="2021-05-19T13:37:02.137" v="5725" actId="21"/>
          <ac:picMkLst>
            <pc:docMk/>
            <pc:sldMk cId="3663226337" sldId="288"/>
            <ac:picMk id="6" creationId="{89ECCF6D-CD5D-4984-ACB3-BE6F743FC9E3}"/>
          </ac:picMkLst>
        </pc:picChg>
        <pc:picChg chg="add mod">
          <ac:chgData name="NGUYEN HAI YEN 20195944" userId="67e62553-8992-4aeb-acb9-5fafbcb397dc" providerId="ADAL" clId="{62E97331-EA6E-48E2-AC90-7998A9228E3D}" dt="2021-05-19T13:38:54.094" v="5738" actId="14100"/>
          <ac:picMkLst>
            <pc:docMk/>
            <pc:sldMk cId="3663226337" sldId="288"/>
            <ac:picMk id="8" creationId="{49824935-FD02-4C97-89B7-99CED160F14C}"/>
          </ac:picMkLst>
        </pc:picChg>
        <pc:picChg chg="del">
          <ac:chgData name="NGUYEN HAI YEN 20195944" userId="67e62553-8992-4aeb-acb9-5fafbcb397dc" providerId="ADAL" clId="{62E97331-EA6E-48E2-AC90-7998A9228E3D}" dt="2021-05-19T13:37:19.651" v="5729" actId="21"/>
          <ac:picMkLst>
            <pc:docMk/>
            <pc:sldMk cId="3663226337" sldId="288"/>
            <ac:picMk id="9" creationId="{DCAD46BE-BF82-4851-9C09-462CE159C0A4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20T01:10:48.693" v="7993" actId="27636"/>
        <pc:sldMkLst>
          <pc:docMk/>
          <pc:sldMk cId="3922385031" sldId="289"/>
        </pc:sldMkLst>
        <pc:spChg chg="mod">
          <ac:chgData name="NGUYEN HAI YEN 20195944" userId="67e62553-8992-4aeb-acb9-5fafbcb397dc" providerId="ADAL" clId="{62E97331-EA6E-48E2-AC90-7998A9228E3D}" dt="2021-05-19T18:02:11.237" v="7933" actId="20577"/>
          <ac:spMkLst>
            <pc:docMk/>
            <pc:sldMk cId="3922385031" sldId="289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20T01:10:48.693" v="7993" actId="27636"/>
          <ac:spMkLst>
            <pc:docMk/>
            <pc:sldMk cId="3922385031" sldId="289"/>
            <ac:spMk id="3" creationId="{6DBCC93D-97E3-4436-BB1E-92594DF2F5B2}"/>
          </ac:spMkLst>
        </pc:spChg>
        <pc:picChg chg="del mod">
          <ac:chgData name="NGUYEN HAI YEN 20195944" userId="67e62553-8992-4aeb-acb9-5fafbcb397dc" providerId="ADAL" clId="{62E97331-EA6E-48E2-AC90-7998A9228E3D}" dt="2021-05-19T13:39:44.256" v="5761" actId="21"/>
          <ac:picMkLst>
            <pc:docMk/>
            <pc:sldMk cId="3922385031" sldId="289"/>
            <ac:picMk id="5" creationId="{5377D732-9DD1-4AAA-A2C2-C26A9F06C186}"/>
          </ac:picMkLst>
        </pc:picChg>
        <pc:picChg chg="add mod">
          <ac:chgData name="NGUYEN HAI YEN 20195944" userId="67e62553-8992-4aeb-acb9-5fafbcb397dc" providerId="ADAL" clId="{62E97331-EA6E-48E2-AC90-7998A9228E3D}" dt="2021-05-19T13:40:03.991" v="5766" actId="14100"/>
          <ac:picMkLst>
            <pc:docMk/>
            <pc:sldMk cId="3922385031" sldId="289"/>
            <ac:picMk id="6" creationId="{8DBA3611-B867-4A7B-8665-B291E1C50312}"/>
          </ac:picMkLst>
        </pc:picChg>
        <pc:picChg chg="del">
          <ac:chgData name="NGUYEN HAI YEN 20195944" userId="67e62553-8992-4aeb-acb9-5fafbcb397dc" providerId="ADAL" clId="{62E97331-EA6E-48E2-AC90-7998A9228E3D}" dt="2021-05-19T13:40:07.326" v="5767" actId="21"/>
          <ac:picMkLst>
            <pc:docMk/>
            <pc:sldMk cId="3922385031" sldId="289"/>
            <ac:picMk id="8" creationId="{49824935-FD02-4C97-89B7-99CED160F14C}"/>
          </ac:picMkLst>
        </pc:picChg>
        <pc:picChg chg="add mod">
          <ac:chgData name="NGUYEN HAI YEN 20195944" userId="67e62553-8992-4aeb-acb9-5fafbcb397dc" providerId="ADAL" clId="{62E97331-EA6E-48E2-AC90-7998A9228E3D}" dt="2021-05-19T13:40:20.595" v="5770" actId="14100"/>
          <ac:picMkLst>
            <pc:docMk/>
            <pc:sldMk cId="3922385031" sldId="289"/>
            <ac:picMk id="9" creationId="{99073604-B46D-42D5-A0F3-EDBA0F15682C}"/>
          </ac:picMkLst>
        </pc:picChg>
      </pc:sldChg>
      <pc:sldChg chg="modSp new del ord">
        <pc:chgData name="NGUYEN HAI YEN 20195944" userId="67e62553-8992-4aeb-acb9-5fafbcb397dc" providerId="ADAL" clId="{62E97331-EA6E-48E2-AC90-7998A9228E3D}" dt="2021-05-19T14:11:59.439" v="6028" actId="2696"/>
        <pc:sldMkLst>
          <pc:docMk/>
          <pc:sldMk cId="3754677828" sldId="290"/>
        </pc:sldMkLst>
        <pc:spChg chg="mod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3754677828" sldId="290"/>
            <ac:spMk id="2" creationId="{EABB1747-4CD9-45B1-9745-2235340F6AB9}"/>
          </ac:spMkLst>
        </pc:spChg>
        <pc:spChg chg="mod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3754677828" sldId="290"/>
            <ac:spMk id="3" creationId="{8041982D-343A-48B3-98E0-5F69FBDC3EDD}"/>
          </ac:spMkLst>
        </pc:spChg>
        <pc:spChg chg="mod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3754677828" sldId="290"/>
            <ac:spMk id="4" creationId="{3AB569F8-F9A3-42B8-B7A4-FC89815B2A7C}"/>
          </ac:spMkLst>
        </pc:spChg>
      </pc:sldChg>
      <pc:sldChg chg="modSp new del mod">
        <pc:chgData name="NGUYEN HAI YEN 20195944" userId="67e62553-8992-4aeb-acb9-5fafbcb397dc" providerId="ADAL" clId="{62E97331-EA6E-48E2-AC90-7998A9228E3D}" dt="2021-05-19T14:12:01.697" v="6029" actId="2696"/>
        <pc:sldMkLst>
          <pc:docMk/>
          <pc:sldMk cId="1277856252" sldId="291"/>
        </pc:sldMkLst>
        <pc:spChg chg="mod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1277856252" sldId="291"/>
            <ac:spMk id="2" creationId="{790A22A1-DD34-49C4-88DC-17DE8C3CD74F}"/>
          </ac:spMkLst>
        </pc:spChg>
        <pc:spChg chg="mod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1277856252" sldId="291"/>
            <ac:spMk id="3" creationId="{504327B6-65B7-4A04-9A4C-FF2F2FB648FC}"/>
          </ac:spMkLst>
        </pc:spChg>
        <pc:spChg chg="mod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1277856252" sldId="291"/>
            <ac:spMk id="4" creationId="{A5999A43-AC1A-4978-9D81-1DC43FC70DFE}"/>
          </ac:spMkLst>
        </pc:spChg>
        <pc:spChg chg="mod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1277856252" sldId="291"/>
            <ac:spMk id="5" creationId="{BCBD492A-9680-445A-B8CB-0B624EBF4EA1}"/>
          </ac:spMkLst>
        </pc:spChg>
        <pc:spChg chg="mod">
          <ac:chgData name="NGUYEN HAI YEN 20195944" userId="67e62553-8992-4aeb-acb9-5fafbcb397dc" providerId="ADAL" clId="{62E97331-EA6E-48E2-AC90-7998A9228E3D}" dt="2021-05-19T14:11:28.950" v="5996"/>
          <ac:spMkLst>
            <pc:docMk/>
            <pc:sldMk cId="1277856252" sldId="291"/>
            <ac:spMk id="6" creationId="{6D4337CD-728D-4EE7-BA95-3A31DB43FBB5}"/>
          </ac:spMkLst>
        </pc:spChg>
      </pc:sldChg>
      <pc:sldChg chg="addSp delSp modSp new mod setBg modClrScheme delDesignElem chgLayout">
        <pc:chgData name="NGUYEN HAI YEN 20195944" userId="67e62553-8992-4aeb-acb9-5fafbcb397dc" providerId="ADAL" clId="{62E97331-EA6E-48E2-AC90-7998A9228E3D}" dt="2021-05-20T01:11:29.831" v="7995" actId="26606"/>
        <pc:sldMkLst>
          <pc:docMk/>
          <pc:sldMk cId="2856194289" sldId="292"/>
        </pc:sldMkLst>
        <pc:spChg chg="mod ord">
          <ac:chgData name="NGUYEN HAI YEN 20195944" userId="67e62553-8992-4aeb-acb9-5fafbcb397dc" providerId="ADAL" clId="{62E97331-EA6E-48E2-AC90-7998A9228E3D}" dt="2021-05-20T01:11:29.831" v="7995" actId="26606"/>
          <ac:spMkLst>
            <pc:docMk/>
            <pc:sldMk cId="2856194289" sldId="292"/>
            <ac:spMk id="2" creationId="{2A6BBFE8-DF7D-4BE1-BD46-5DE65AF147BE}"/>
          </ac:spMkLst>
        </pc:spChg>
        <pc:spChg chg="mod ord">
          <ac:chgData name="NGUYEN HAI YEN 20195944" userId="67e62553-8992-4aeb-acb9-5fafbcb397dc" providerId="ADAL" clId="{62E97331-EA6E-48E2-AC90-7998A9228E3D}" dt="2021-05-20T01:11:29.831" v="7995" actId="26606"/>
          <ac:spMkLst>
            <pc:docMk/>
            <pc:sldMk cId="2856194289" sldId="292"/>
            <ac:spMk id="3" creationId="{25207BBB-4CFA-4296-BE1E-7EA48D5F1349}"/>
          </ac:spMkLst>
        </pc:spChg>
        <pc:spChg chg="mod ord">
          <ac:chgData name="NGUYEN HAI YEN 20195944" userId="67e62553-8992-4aeb-acb9-5fafbcb397dc" providerId="ADAL" clId="{62E97331-EA6E-48E2-AC90-7998A9228E3D}" dt="2021-05-20T01:11:29.831" v="7995" actId="26606"/>
          <ac:spMkLst>
            <pc:docMk/>
            <pc:sldMk cId="2856194289" sldId="292"/>
            <ac:spMk id="4" creationId="{F17D4D7A-872A-4E24-BB35-6D4230F25C07}"/>
          </ac:spMkLst>
        </pc:spChg>
        <pc:spChg chg="mod ord">
          <ac:chgData name="NGUYEN HAI YEN 20195944" userId="67e62553-8992-4aeb-acb9-5fafbcb397dc" providerId="ADAL" clId="{62E97331-EA6E-48E2-AC90-7998A9228E3D}" dt="2021-05-20T01:11:29.831" v="7995" actId="26606"/>
          <ac:spMkLst>
            <pc:docMk/>
            <pc:sldMk cId="2856194289" sldId="292"/>
            <ac:spMk id="5" creationId="{5AE05126-17A7-4FAB-96C9-78DD7EC5B515}"/>
          </ac:spMkLst>
        </pc:spChg>
        <pc:spChg chg="add mod ord">
          <ac:chgData name="NGUYEN HAI YEN 20195944" userId="67e62553-8992-4aeb-acb9-5fafbcb397dc" providerId="ADAL" clId="{62E97331-EA6E-48E2-AC90-7998A9228E3D}" dt="2021-05-20T01:11:29.831" v="7995" actId="26606"/>
          <ac:spMkLst>
            <pc:docMk/>
            <pc:sldMk cId="2856194289" sldId="292"/>
            <ac:spMk id="6" creationId="{038CEA2E-1C0E-44FD-ABDB-464DFBB3A078}"/>
          </ac:spMkLst>
        </pc:spChg>
        <pc:spChg chg="add del">
          <ac:chgData name="NGUYEN HAI YEN 20195944" userId="67e62553-8992-4aeb-acb9-5fafbcb397dc" providerId="ADAL" clId="{62E97331-EA6E-48E2-AC90-7998A9228E3D}" dt="2021-05-20T01:09:46.093" v="7934" actId="700"/>
          <ac:spMkLst>
            <pc:docMk/>
            <pc:sldMk cId="2856194289" sldId="292"/>
            <ac:spMk id="7" creationId="{699F2931-70EC-414E-8957-39CC893D909E}"/>
          </ac:spMkLst>
        </pc:spChg>
        <pc:spChg chg="add del">
          <ac:chgData name="NGUYEN HAI YEN 20195944" userId="67e62553-8992-4aeb-acb9-5fafbcb397dc" providerId="ADAL" clId="{62E97331-EA6E-48E2-AC90-7998A9228E3D}" dt="2021-05-20T01:09:46.093" v="7934" actId="700"/>
          <ac:spMkLst>
            <pc:docMk/>
            <pc:sldMk cId="2856194289" sldId="292"/>
            <ac:spMk id="8" creationId="{78FFBE11-4B3E-48D7-94D4-2EC8CC9FE827}"/>
          </ac:spMkLst>
        </pc:spChg>
        <pc:spChg chg="add del">
          <ac:chgData name="NGUYEN HAI YEN 20195944" userId="67e62553-8992-4aeb-acb9-5fafbcb397dc" providerId="ADAL" clId="{62E97331-EA6E-48E2-AC90-7998A9228E3D}" dt="2021-05-20T01:09:46.093" v="7934" actId="700"/>
          <ac:spMkLst>
            <pc:docMk/>
            <pc:sldMk cId="2856194289" sldId="292"/>
            <ac:spMk id="9" creationId="{AEFD2FD1-B3A5-4E1D-BCC8-7684A5440C4C}"/>
          </ac:spMkLst>
        </pc:spChg>
        <pc:spChg chg="add del">
          <ac:chgData name="NGUYEN HAI YEN 20195944" userId="67e62553-8992-4aeb-acb9-5fafbcb397dc" providerId="ADAL" clId="{62E97331-EA6E-48E2-AC90-7998A9228E3D}" dt="2021-05-19T14:41:32.080" v="6639"/>
          <ac:spMkLst>
            <pc:docMk/>
            <pc:sldMk cId="2856194289" sldId="292"/>
            <ac:spMk id="10" creationId="{FFD48BC7-DC40-47DE-87EE-9F4B6ECB9ABB}"/>
          </ac:spMkLst>
        </pc:spChg>
        <pc:spChg chg="add">
          <ac:chgData name="NGUYEN HAI YEN 20195944" userId="67e62553-8992-4aeb-acb9-5fafbcb397dc" providerId="ADAL" clId="{62E97331-EA6E-48E2-AC90-7998A9228E3D}" dt="2021-05-20T01:11:29.831" v="7995" actId="26606"/>
          <ac:spMkLst>
            <pc:docMk/>
            <pc:sldMk cId="2856194289" sldId="292"/>
            <ac:spMk id="11" creationId="{C475749F-F487-4EFB-ABC7-C1359590EB76}"/>
          </ac:spMkLst>
        </pc:spChg>
        <pc:spChg chg="add del">
          <ac:chgData name="NGUYEN HAI YEN 20195944" userId="67e62553-8992-4aeb-acb9-5fafbcb397dc" providerId="ADAL" clId="{62E97331-EA6E-48E2-AC90-7998A9228E3D}" dt="2021-05-19T14:41:32.080" v="6639"/>
          <ac:spMkLst>
            <pc:docMk/>
            <pc:sldMk cId="2856194289" sldId="292"/>
            <ac:spMk id="12" creationId="{E502BBC7-2C76-46F3-BC24-5985BC13DB88}"/>
          </ac:spMkLst>
        </pc:spChg>
        <pc:spChg chg="add">
          <ac:chgData name="NGUYEN HAI YEN 20195944" userId="67e62553-8992-4aeb-acb9-5fafbcb397dc" providerId="ADAL" clId="{62E97331-EA6E-48E2-AC90-7998A9228E3D}" dt="2021-05-20T01:11:29.831" v="7995" actId="26606"/>
          <ac:spMkLst>
            <pc:docMk/>
            <pc:sldMk cId="2856194289" sldId="292"/>
            <ac:spMk id="13" creationId="{F6285A5F-6712-47A0-8A11-F0DFF60D0D20}"/>
          </ac:spMkLst>
        </pc:spChg>
        <pc:spChg chg="add del">
          <ac:chgData name="NGUYEN HAI YEN 20195944" userId="67e62553-8992-4aeb-acb9-5fafbcb397dc" providerId="ADAL" clId="{62E97331-EA6E-48E2-AC90-7998A9228E3D}" dt="2021-05-19T14:41:32.080" v="6639"/>
          <ac:spMkLst>
            <pc:docMk/>
            <pc:sldMk cId="2856194289" sldId="292"/>
            <ac:spMk id="14" creationId="{C7F28D52-2A5F-4D23-81AE-7CB8B591C7AF}"/>
          </ac:spMkLst>
        </pc:spChg>
        <pc:spChg chg="add">
          <ac:chgData name="NGUYEN HAI YEN 20195944" userId="67e62553-8992-4aeb-acb9-5fafbcb397dc" providerId="ADAL" clId="{62E97331-EA6E-48E2-AC90-7998A9228E3D}" dt="2021-05-20T01:11:29.831" v="7995" actId="26606"/>
          <ac:spMkLst>
            <pc:docMk/>
            <pc:sldMk cId="2856194289" sldId="292"/>
            <ac:spMk id="15" creationId="{FA6F8ABB-6C5D-4349-9E1B-198D1ABFA804}"/>
          </ac:spMkLst>
        </pc:spChg>
        <pc:spChg chg="add del">
          <ac:chgData name="NGUYEN HAI YEN 20195944" userId="67e62553-8992-4aeb-acb9-5fafbcb397dc" providerId="ADAL" clId="{62E97331-EA6E-48E2-AC90-7998A9228E3D}" dt="2021-05-19T14:41:32.080" v="6639"/>
          <ac:spMkLst>
            <pc:docMk/>
            <pc:sldMk cId="2856194289" sldId="292"/>
            <ac:spMk id="16" creationId="{3629484E-3792-4B3D-89AD-7C8A1ED0E0D4}"/>
          </ac:spMkLst>
        </pc:spChg>
        <pc:spChg chg="add">
          <ac:chgData name="NGUYEN HAI YEN 20195944" userId="67e62553-8992-4aeb-acb9-5fafbcb397dc" providerId="ADAL" clId="{62E97331-EA6E-48E2-AC90-7998A9228E3D}" dt="2021-05-20T01:11:29.831" v="7995" actId="26606"/>
          <ac:spMkLst>
            <pc:docMk/>
            <pc:sldMk cId="2856194289" sldId="292"/>
            <ac:spMk id="17" creationId="{B971ABA8-4CDB-4EEE-8C48-AA4FDB650782}"/>
          </ac:spMkLst>
        </pc:spChg>
        <pc:grpChg chg="add">
          <ac:chgData name="NGUYEN HAI YEN 20195944" userId="67e62553-8992-4aeb-acb9-5fafbcb397dc" providerId="ADAL" clId="{62E97331-EA6E-48E2-AC90-7998A9228E3D}" dt="2021-05-20T01:11:29.831" v="7995" actId="26606"/>
          <ac:grpSpMkLst>
            <pc:docMk/>
            <pc:sldMk cId="2856194289" sldId="292"/>
            <ac:grpSpMk id="19" creationId="{DAD463E1-6621-44B4-A995-C70A4631D388}"/>
          </ac:grpSpMkLst>
        </pc:grpChg>
      </pc:sldChg>
      <pc:sldChg chg="delSp modSp add mod setBg">
        <pc:chgData name="NGUYEN HAI YEN 20195944" userId="67e62553-8992-4aeb-acb9-5fafbcb397dc" providerId="ADAL" clId="{62E97331-EA6E-48E2-AC90-7998A9228E3D}" dt="2021-05-19T16:33:15.617" v="6966" actId="20577"/>
        <pc:sldMkLst>
          <pc:docMk/>
          <pc:sldMk cId="1415065067" sldId="293"/>
        </pc:sldMkLst>
        <pc:spChg chg="mod">
          <ac:chgData name="NGUYEN HAI YEN 20195944" userId="67e62553-8992-4aeb-acb9-5fafbcb397dc" providerId="ADAL" clId="{62E97331-EA6E-48E2-AC90-7998A9228E3D}" dt="2021-05-19T14:48:43.155" v="6749" actId="20577"/>
          <ac:spMkLst>
            <pc:docMk/>
            <pc:sldMk cId="1415065067" sldId="293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6:33:15.617" v="6966" actId="20577"/>
          <ac:spMkLst>
            <pc:docMk/>
            <pc:sldMk cId="1415065067" sldId="293"/>
            <ac:spMk id="3" creationId="{6DBCC93D-97E3-4436-BB1E-92594DF2F5B2}"/>
          </ac:spMkLst>
        </pc:spChg>
        <pc:picChg chg="del">
          <ac:chgData name="NGUYEN HAI YEN 20195944" userId="67e62553-8992-4aeb-acb9-5fafbcb397dc" providerId="ADAL" clId="{62E97331-EA6E-48E2-AC90-7998A9228E3D}" dt="2021-05-19T14:12:42.846" v="6107" actId="21"/>
          <ac:picMkLst>
            <pc:docMk/>
            <pc:sldMk cId="1415065067" sldId="293"/>
            <ac:picMk id="11" creationId="{F6E200F6-DB99-45D8-942D-84E0895757BD}"/>
          </ac:picMkLst>
        </pc:picChg>
        <pc:picChg chg="del">
          <ac:chgData name="NGUYEN HAI YEN 20195944" userId="67e62553-8992-4aeb-acb9-5fafbcb397dc" providerId="ADAL" clId="{62E97331-EA6E-48E2-AC90-7998A9228E3D}" dt="2021-05-19T14:12:44.535" v="6108" actId="21"/>
          <ac:picMkLst>
            <pc:docMk/>
            <pc:sldMk cId="1415065067" sldId="293"/>
            <ac:picMk id="13" creationId="{D6078726-5864-461E-A1E8-75204DBCABC1}"/>
          </ac:picMkLst>
        </pc:picChg>
      </pc:sldChg>
      <pc:sldChg chg="modSp new del mod">
        <pc:chgData name="NGUYEN HAI YEN 20195944" userId="67e62553-8992-4aeb-acb9-5fafbcb397dc" providerId="ADAL" clId="{62E97331-EA6E-48E2-AC90-7998A9228E3D}" dt="2021-05-19T14:49:17.585" v="6772" actId="2696"/>
        <pc:sldMkLst>
          <pc:docMk/>
          <pc:sldMk cId="75108035" sldId="294"/>
        </pc:sldMkLst>
        <pc:spChg chg="mod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75108035" sldId="294"/>
            <ac:spMk id="2" creationId="{542D6A14-1E94-469D-9621-6D174A4084DB}"/>
          </ac:spMkLst>
        </pc:spChg>
        <pc:spChg chg="mod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75108035" sldId="294"/>
            <ac:spMk id="3" creationId="{96A33DE8-C849-4F44-84CB-8D1ED0ED733E}"/>
          </ac:spMkLst>
        </pc:spChg>
        <pc:spChg chg="mod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75108035" sldId="294"/>
            <ac:spMk id="4" creationId="{C88D48C7-FD8E-42EA-A4D7-EDAEF7C48355}"/>
          </ac:spMkLst>
        </pc:spChg>
        <pc:spChg chg="mod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75108035" sldId="294"/>
            <ac:spMk id="5" creationId="{A6CCFEC3-9750-4B15-B0E0-6FFA4B277484}"/>
          </ac:spMkLst>
        </pc:spChg>
        <pc:spChg chg="mod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75108035" sldId="294"/>
            <ac:spMk id="6" creationId="{2B9982AA-1989-4689-8915-E5799EFF5A0C}"/>
          </ac:spMkLst>
        </pc:spChg>
      </pc:sldChg>
      <pc:sldChg chg="addSp delSp modSp new mod setBg delDesignElem">
        <pc:chgData name="NGUYEN HAI YEN 20195944" userId="67e62553-8992-4aeb-acb9-5fafbcb397dc" providerId="ADAL" clId="{62E97331-EA6E-48E2-AC90-7998A9228E3D}" dt="2021-05-20T01:10:47.915" v="7982"/>
        <pc:sldMkLst>
          <pc:docMk/>
          <pc:sldMk cId="1652100881" sldId="295"/>
        </pc:sldMkLst>
        <pc:spChg chg="mod">
          <ac:chgData name="NGUYEN HAI YEN 20195944" userId="67e62553-8992-4aeb-acb9-5fafbcb397dc" providerId="ADAL" clId="{62E97331-EA6E-48E2-AC90-7998A9228E3D}" dt="2021-05-19T14:50:38.830" v="6828" actId="1076"/>
          <ac:spMkLst>
            <pc:docMk/>
            <pc:sldMk cId="1652100881" sldId="295"/>
            <ac:spMk id="2" creationId="{088E3035-3AC5-4EA9-8A5A-11DC6EFC873F}"/>
          </ac:spMkLst>
        </pc:spChg>
        <pc:spChg chg="del">
          <ac:chgData name="NGUYEN HAI YEN 20195944" userId="67e62553-8992-4aeb-acb9-5fafbcb397dc" providerId="ADAL" clId="{62E97331-EA6E-48E2-AC90-7998A9228E3D}" dt="2021-05-19T14:33:37.676" v="6353"/>
          <ac:spMkLst>
            <pc:docMk/>
            <pc:sldMk cId="1652100881" sldId="295"/>
            <ac:spMk id="3" creationId="{3B71C449-0C47-43EF-817F-6991E0375C17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1652100881" sldId="295"/>
            <ac:spMk id="4" creationId="{B948141C-8C77-44DC-9736-83E1F9DFA560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1652100881" sldId="295"/>
            <ac:spMk id="5" creationId="{F9076664-10CF-4842-9A1E-3793BD8CC2E4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1652100881" sldId="295"/>
            <ac:spMk id="6" creationId="{085369F5-86FE-42CE-998C-4ADC1CBC64C6}"/>
          </ac:spMkLst>
        </pc:spChg>
        <pc:spChg chg="add del mod">
          <ac:chgData name="NGUYEN HAI YEN 20195944" userId="67e62553-8992-4aeb-acb9-5fafbcb397dc" providerId="ADAL" clId="{62E97331-EA6E-48E2-AC90-7998A9228E3D}" dt="2021-05-19T14:41:52.430" v="6640" actId="26606"/>
          <ac:spMkLst>
            <pc:docMk/>
            <pc:sldMk cId="1652100881" sldId="295"/>
            <ac:spMk id="7" creationId="{5AE6AB9C-3B60-4C85-8365-AC349436858C}"/>
          </ac:spMkLst>
        </pc:spChg>
        <pc:spChg chg="add del">
          <ac:chgData name="NGUYEN HAI YEN 20195944" userId="67e62553-8992-4aeb-acb9-5fafbcb397dc" providerId="ADAL" clId="{62E97331-EA6E-48E2-AC90-7998A9228E3D}" dt="2021-05-19T14:42:27.419" v="6651" actId="26606"/>
          <ac:spMkLst>
            <pc:docMk/>
            <pc:sldMk cId="1652100881" sldId="295"/>
            <ac:spMk id="13" creationId="{C05CBC3C-2E5A-4839-8B9B-2E5A6ADF0F58}"/>
          </ac:spMkLst>
        </pc:spChg>
        <pc:spChg chg="add del">
          <ac:chgData name="NGUYEN HAI YEN 20195944" userId="67e62553-8992-4aeb-acb9-5fafbcb397dc" providerId="ADAL" clId="{62E97331-EA6E-48E2-AC90-7998A9228E3D}" dt="2021-05-19T14:42:27.419" v="6651" actId="26606"/>
          <ac:spMkLst>
            <pc:docMk/>
            <pc:sldMk cId="1652100881" sldId="295"/>
            <ac:spMk id="15" creationId="{DB5B423A-57CC-4C58-AA26-8E2E862B03A0}"/>
          </ac:spMkLst>
        </pc:spChg>
        <pc:spChg chg="add del">
          <ac:chgData name="NGUYEN HAI YEN 20195944" userId="67e62553-8992-4aeb-acb9-5fafbcb397dc" providerId="ADAL" clId="{62E97331-EA6E-48E2-AC90-7998A9228E3D}" dt="2021-05-19T14:42:19.088" v="6648" actId="26606"/>
          <ac:spMkLst>
            <pc:docMk/>
            <pc:sldMk cId="1652100881" sldId="295"/>
            <ac:spMk id="20" creationId="{DCC231C8-C761-4B31-9B1C-C6D19248C6B3}"/>
          </ac:spMkLst>
        </pc:spChg>
        <pc:spChg chg="add del">
          <ac:chgData name="NGUYEN HAI YEN 20195944" userId="67e62553-8992-4aeb-acb9-5fafbcb397dc" providerId="ADAL" clId="{62E97331-EA6E-48E2-AC90-7998A9228E3D}" dt="2021-05-19T14:42:27.406" v="6650" actId="26606"/>
          <ac:spMkLst>
            <pc:docMk/>
            <pc:sldMk cId="1652100881" sldId="295"/>
            <ac:spMk id="22" creationId="{A5A5CE6E-90AF-4D43-A014-1F9EC83EB93D}"/>
          </ac:spMkLst>
        </pc:spChg>
        <pc:spChg chg="add del">
          <ac:chgData name="NGUYEN HAI YEN 20195944" userId="67e62553-8992-4aeb-acb9-5fafbcb397dc" providerId="ADAL" clId="{62E97331-EA6E-48E2-AC90-7998A9228E3D}" dt="2021-05-19T14:42:27.406" v="6650" actId="26606"/>
          <ac:spMkLst>
            <pc:docMk/>
            <pc:sldMk cId="1652100881" sldId="295"/>
            <ac:spMk id="23" creationId="{9DBC8166-481C-4473-95F5-9A5B9073B7F1}"/>
          </ac:spMkLst>
        </pc:spChg>
        <pc:spChg chg="add del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1652100881" sldId="295"/>
            <ac:spMk id="25" creationId="{C05CBC3C-2E5A-4839-8B9B-2E5A6ADF0F58}"/>
          </ac:spMkLst>
        </pc:spChg>
        <pc:spChg chg="add del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1652100881" sldId="295"/>
            <ac:spMk id="26" creationId="{DB5B423A-57CC-4C58-AA26-8E2E862B03A0}"/>
          </ac:spMkLst>
        </pc:spChg>
        <pc:graphicFrameChg chg="add mod modGraphic">
          <ac:chgData name="NGUYEN HAI YEN 20195944" userId="67e62553-8992-4aeb-acb9-5fafbcb397dc" providerId="ADAL" clId="{62E97331-EA6E-48E2-AC90-7998A9228E3D}" dt="2021-05-19T14:50:52.540" v="6830" actId="1076"/>
          <ac:graphicFrameMkLst>
            <pc:docMk/>
            <pc:sldMk cId="1652100881" sldId="295"/>
            <ac:graphicFrameMk id="9" creationId="{F2DD567F-FC7D-4BB0-8CBD-B00BFD6A9C79}"/>
          </ac:graphicFrameMkLst>
        </pc:graphicFrameChg>
      </pc:sldChg>
      <pc:sldChg chg="addSp delSp modSp new del mod">
        <pc:chgData name="NGUYEN HAI YEN 20195944" userId="67e62553-8992-4aeb-acb9-5fafbcb397dc" providerId="ADAL" clId="{62E97331-EA6E-48E2-AC90-7998A9228E3D}" dt="2021-05-19T16:31:36.533" v="6893" actId="2696"/>
        <pc:sldMkLst>
          <pc:docMk/>
          <pc:sldMk cId="1439840506" sldId="296"/>
        </pc:sldMkLst>
        <pc:spChg chg="mod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1439840506" sldId="296"/>
            <ac:spMk id="2" creationId="{1618470A-2709-4B02-B369-6B76804CCE50}"/>
          </ac:spMkLst>
        </pc:spChg>
        <pc:spChg chg="del">
          <ac:chgData name="NGUYEN HAI YEN 20195944" userId="67e62553-8992-4aeb-acb9-5fafbcb397dc" providerId="ADAL" clId="{62E97331-EA6E-48E2-AC90-7998A9228E3D}" dt="2021-05-19T14:37:36.736" v="6420" actId="931"/>
          <ac:spMkLst>
            <pc:docMk/>
            <pc:sldMk cId="1439840506" sldId="296"/>
            <ac:spMk id="3" creationId="{2918F7ED-0D39-491B-997A-CB1E76EDF853}"/>
          </ac:spMkLst>
        </pc:spChg>
        <pc:spChg chg="mod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1439840506" sldId="296"/>
            <ac:spMk id="4" creationId="{C00CC5FF-9B19-4DF5-984A-41C6815B7CAD}"/>
          </ac:spMkLst>
        </pc:spChg>
        <pc:spChg chg="mod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1439840506" sldId="296"/>
            <ac:spMk id="5" creationId="{A53F41D8-C559-4BD0-AB46-D2DD34666AF7}"/>
          </ac:spMkLst>
        </pc:spChg>
        <pc:spChg chg="mod">
          <ac:chgData name="NGUYEN HAI YEN 20195944" userId="67e62553-8992-4aeb-acb9-5fafbcb397dc" providerId="ADAL" clId="{62E97331-EA6E-48E2-AC90-7998A9228E3D}" dt="2021-05-19T14:46:14.504" v="6697"/>
          <ac:spMkLst>
            <pc:docMk/>
            <pc:sldMk cId="1439840506" sldId="296"/>
            <ac:spMk id="6" creationId="{EAB88E48-EC97-44F0-A84F-C6869CD0104D}"/>
          </ac:spMkLst>
        </pc:spChg>
        <pc:picChg chg="add mod">
          <ac:chgData name="NGUYEN HAI YEN 20195944" userId="67e62553-8992-4aeb-acb9-5fafbcb397dc" providerId="ADAL" clId="{62E97331-EA6E-48E2-AC90-7998A9228E3D}" dt="2021-05-19T16:28:27.144" v="6890" actId="1035"/>
          <ac:picMkLst>
            <pc:docMk/>
            <pc:sldMk cId="1439840506" sldId="296"/>
            <ac:picMk id="8" creationId="{C6436806-09E3-4295-ACBD-17201BF4A4C5}"/>
          </ac:picMkLst>
        </pc:picChg>
        <pc:picChg chg="add del mod">
          <ac:chgData name="NGUYEN HAI YEN 20195944" userId="67e62553-8992-4aeb-acb9-5fafbcb397dc" providerId="ADAL" clId="{62E97331-EA6E-48E2-AC90-7998A9228E3D}" dt="2021-05-19T14:38:47.237" v="6608" actId="21"/>
          <ac:picMkLst>
            <pc:docMk/>
            <pc:sldMk cId="1439840506" sldId="296"/>
            <ac:picMk id="10" creationId="{740DF57D-6D64-4B5B-9124-FB38D4748891}"/>
          </ac:picMkLst>
        </pc:picChg>
        <pc:picChg chg="add del mod">
          <ac:chgData name="NGUYEN HAI YEN 20195944" userId="67e62553-8992-4aeb-acb9-5fafbcb397dc" providerId="ADAL" clId="{62E97331-EA6E-48E2-AC90-7998A9228E3D}" dt="2021-05-19T14:39:10.503" v="6613" actId="21"/>
          <ac:picMkLst>
            <pc:docMk/>
            <pc:sldMk cId="1439840506" sldId="296"/>
            <ac:picMk id="12" creationId="{AAD65A1B-75D3-4F48-A8F3-3EED08C98B15}"/>
          </ac:picMkLst>
        </pc:picChg>
        <pc:picChg chg="add del mod">
          <ac:chgData name="NGUYEN HAI YEN 20195944" userId="67e62553-8992-4aeb-acb9-5fafbcb397dc" providerId="ADAL" clId="{62E97331-EA6E-48E2-AC90-7998A9228E3D}" dt="2021-05-19T14:39:31.581" v="6618" actId="21"/>
          <ac:picMkLst>
            <pc:docMk/>
            <pc:sldMk cId="1439840506" sldId="296"/>
            <ac:picMk id="14" creationId="{02D35FC9-3FAB-4328-82A4-E7791D7E3F9B}"/>
          </ac:picMkLst>
        </pc:picChg>
        <pc:picChg chg="add del mod">
          <ac:chgData name="NGUYEN HAI YEN 20195944" userId="67e62553-8992-4aeb-acb9-5fafbcb397dc" providerId="ADAL" clId="{62E97331-EA6E-48E2-AC90-7998A9228E3D}" dt="2021-05-19T15:14:35.284" v="6847" actId="21"/>
          <ac:picMkLst>
            <pc:docMk/>
            <pc:sldMk cId="1439840506" sldId="296"/>
            <ac:picMk id="16" creationId="{1F19E578-06EA-4DF4-AFC3-F264263DF0EE}"/>
          </ac:picMkLst>
        </pc:picChg>
        <pc:picChg chg="add del mod">
          <ac:chgData name="NGUYEN HAI YEN 20195944" userId="67e62553-8992-4aeb-acb9-5fafbcb397dc" providerId="ADAL" clId="{62E97331-EA6E-48E2-AC90-7998A9228E3D}" dt="2021-05-19T15:14:32.122" v="6846" actId="21"/>
          <ac:picMkLst>
            <pc:docMk/>
            <pc:sldMk cId="1439840506" sldId="296"/>
            <ac:picMk id="18" creationId="{125F15EE-6C20-4C89-AF5B-6CEB8BA87AC4}"/>
          </ac:picMkLst>
        </pc:picChg>
      </pc:sldChg>
      <pc:sldChg chg="addSp delSp modSp new del mod ord modClrScheme addCm delCm chgLayout">
        <pc:chgData name="NGUYEN HAI YEN 20195944" userId="67e62553-8992-4aeb-acb9-5fafbcb397dc" providerId="ADAL" clId="{62E97331-EA6E-48E2-AC90-7998A9228E3D}" dt="2021-05-19T16:45:29.861" v="7310" actId="2696"/>
        <pc:sldMkLst>
          <pc:docMk/>
          <pc:sldMk cId="2008491440" sldId="297"/>
        </pc:sldMkLst>
        <pc:spChg chg="mod ord">
          <ac:chgData name="NGUYEN HAI YEN 20195944" userId="67e62553-8992-4aeb-acb9-5fafbcb397dc" providerId="ADAL" clId="{62E97331-EA6E-48E2-AC90-7998A9228E3D}" dt="2021-05-19T16:40:02.863" v="7039" actId="700"/>
          <ac:spMkLst>
            <pc:docMk/>
            <pc:sldMk cId="2008491440" sldId="297"/>
            <ac:spMk id="2" creationId="{4EEDC760-D8B4-4D73-9132-1A786328DEED}"/>
          </ac:spMkLst>
        </pc:spChg>
        <pc:spChg chg="del">
          <ac:chgData name="NGUYEN HAI YEN 20195944" userId="67e62553-8992-4aeb-acb9-5fafbcb397dc" providerId="ADAL" clId="{62E97331-EA6E-48E2-AC90-7998A9228E3D}" dt="2021-05-19T14:39:48.323" v="6621"/>
          <ac:spMkLst>
            <pc:docMk/>
            <pc:sldMk cId="2008491440" sldId="297"/>
            <ac:spMk id="3" creationId="{D0D669D1-4A77-403B-A0D1-05BD4ED94915}"/>
          </ac:spMkLst>
        </pc:spChg>
        <pc:spChg chg="mod ord">
          <ac:chgData name="NGUYEN HAI YEN 20195944" userId="67e62553-8992-4aeb-acb9-5fafbcb397dc" providerId="ADAL" clId="{62E97331-EA6E-48E2-AC90-7998A9228E3D}" dt="2021-05-19T16:40:02.863" v="7039" actId="700"/>
          <ac:spMkLst>
            <pc:docMk/>
            <pc:sldMk cId="2008491440" sldId="297"/>
            <ac:spMk id="4" creationId="{91DCAB0A-5E8C-464F-9136-41FE6DA30CDD}"/>
          </ac:spMkLst>
        </pc:spChg>
        <pc:spChg chg="mod ord">
          <ac:chgData name="NGUYEN HAI YEN 20195944" userId="67e62553-8992-4aeb-acb9-5fafbcb397dc" providerId="ADAL" clId="{62E97331-EA6E-48E2-AC90-7998A9228E3D}" dt="2021-05-19T16:40:02.863" v="7039" actId="700"/>
          <ac:spMkLst>
            <pc:docMk/>
            <pc:sldMk cId="2008491440" sldId="297"/>
            <ac:spMk id="5" creationId="{4D87C88C-AA2B-405D-8EA3-CE82A541E23A}"/>
          </ac:spMkLst>
        </pc:spChg>
        <pc:spChg chg="mod ord">
          <ac:chgData name="NGUYEN HAI YEN 20195944" userId="67e62553-8992-4aeb-acb9-5fafbcb397dc" providerId="ADAL" clId="{62E97331-EA6E-48E2-AC90-7998A9228E3D}" dt="2021-05-19T16:40:02.863" v="7039" actId="700"/>
          <ac:spMkLst>
            <pc:docMk/>
            <pc:sldMk cId="2008491440" sldId="297"/>
            <ac:spMk id="6" creationId="{3A6F9661-B0C8-4DF9-94FD-F864309E5970}"/>
          </ac:spMkLst>
        </pc:spChg>
        <pc:spChg chg="add del mod ord">
          <ac:chgData name="NGUYEN HAI YEN 20195944" userId="67e62553-8992-4aeb-acb9-5fafbcb397dc" providerId="ADAL" clId="{62E97331-EA6E-48E2-AC90-7998A9228E3D}" dt="2021-05-19T16:40:02.863" v="7039" actId="700"/>
          <ac:spMkLst>
            <pc:docMk/>
            <pc:sldMk cId="2008491440" sldId="297"/>
            <ac:spMk id="10" creationId="{153AF32D-BD12-4B90-BD0A-2ECF3A3CF85E}"/>
          </ac:spMkLst>
        </pc:spChg>
        <pc:spChg chg="add del">
          <ac:chgData name="NGUYEN HAI YEN 20195944" userId="67e62553-8992-4aeb-acb9-5fafbcb397dc" providerId="ADAL" clId="{62E97331-EA6E-48E2-AC90-7998A9228E3D}" dt="2021-05-19T16:40:39.405" v="7044" actId="11529"/>
          <ac:spMkLst>
            <pc:docMk/>
            <pc:sldMk cId="2008491440" sldId="297"/>
            <ac:spMk id="11" creationId="{7C0059A9-F4B9-4CED-B642-A3767636F7C7}"/>
          </ac:spMkLst>
        </pc:spChg>
        <pc:spChg chg="add mod">
          <ac:chgData name="NGUYEN HAI YEN 20195944" userId="67e62553-8992-4aeb-acb9-5fafbcb397dc" providerId="ADAL" clId="{62E97331-EA6E-48E2-AC90-7998A9228E3D}" dt="2021-05-19T16:41:35.124" v="7047" actId="21"/>
          <ac:spMkLst>
            <pc:docMk/>
            <pc:sldMk cId="2008491440" sldId="297"/>
            <ac:spMk id="13" creationId="{37BBC63B-7583-48A0-B71A-37589068409F}"/>
          </ac:spMkLst>
        </pc:spChg>
        <pc:picChg chg="add del mod ord">
          <ac:chgData name="NGUYEN HAI YEN 20195944" userId="67e62553-8992-4aeb-acb9-5fafbcb397dc" providerId="ADAL" clId="{62E97331-EA6E-48E2-AC90-7998A9228E3D}" dt="2021-05-19T16:41:35.124" v="7047" actId="21"/>
          <ac:picMkLst>
            <pc:docMk/>
            <pc:sldMk cId="2008491440" sldId="297"/>
            <ac:picMk id="7" creationId="{3305A828-748F-4CA9-BA66-EE26ED29A19D}"/>
          </ac:picMkLst>
        </pc:picChg>
        <pc:picChg chg="add del mod">
          <ac:chgData name="NGUYEN HAI YEN 20195944" userId="67e62553-8992-4aeb-acb9-5fafbcb397dc" providerId="ADAL" clId="{62E97331-EA6E-48E2-AC90-7998A9228E3D}" dt="2021-05-19T16:33:35.257" v="6967" actId="21"/>
          <ac:picMkLst>
            <pc:docMk/>
            <pc:sldMk cId="2008491440" sldId="297"/>
            <ac:picMk id="9" creationId="{F58D1CD0-9E25-4494-93CE-AF8BFE729D46}"/>
          </ac:picMkLst>
        </pc:picChg>
      </pc:sldChg>
      <pc:sldChg chg="new del">
        <pc:chgData name="NGUYEN HAI YEN 20195944" userId="67e62553-8992-4aeb-acb9-5fafbcb397dc" providerId="ADAL" clId="{62E97331-EA6E-48E2-AC90-7998A9228E3D}" dt="2021-05-19T14:41:12.392" v="6635" actId="2696"/>
        <pc:sldMkLst>
          <pc:docMk/>
          <pc:sldMk cId="1106210929" sldId="298"/>
        </pc:sldMkLst>
      </pc:sldChg>
      <pc:sldChg chg="addSp delSp modSp new mod ord">
        <pc:chgData name="NGUYEN HAI YEN 20195944" userId="67e62553-8992-4aeb-acb9-5fafbcb397dc" providerId="ADAL" clId="{62E97331-EA6E-48E2-AC90-7998A9228E3D}" dt="2021-05-20T01:10:47.915" v="7982"/>
        <pc:sldMkLst>
          <pc:docMk/>
          <pc:sldMk cId="4065256699" sldId="299"/>
        </pc:sldMkLst>
        <pc:spChg chg="mod">
          <ac:chgData name="NGUYEN HAI YEN 20195944" userId="67e62553-8992-4aeb-acb9-5fafbcb397dc" providerId="ADAL" clId="{62E97331-EA6E-48E2-AC90-7998A9228E3D}" dt="2021-05-19T16:36:53.781" v="7005" actId="207"/>
          <ac:spMkLst>
            <pc:docMk/>
            <pc:sldMk cId="4065256699" sldId="299"/>
            <ac:spMk id="2" creationId="{1AB1EF2A-52B1-4733-AC48-E7DDF0B28AB5}"/>
          </ac:spMkLst>
        </pc:spChg>
        <pc:spChg chg="del">
          <ac:chgData name="NGUYEN HAI YEN 20195944" userId="67e62553-8992-4aeb-acb9-5fafbcb397dc" providerId="ADAL" clId="{62E97331-EA6E-48E2-AC90-7998A9228E3D}" dt="2021-05-19T14:40:17.725" v="6625" actId="931"/>
          <ac:spMkLst>
            <pc:docMk/>
            <pc:sldMk cId="4065256699" sldId="299"/>
            <ac:spMk id="3" creationId="{124A4CB4-0869-44DA-BABC-3BAE60184FA8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4065256699" sldId="299"/>
            <ac:spMk id="4" creationId="{A2273514-A1BD-49A5-80AC-336E63A64538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4065256699" sldId="299"/>
            <ac:spMk id="5" creationId="{E32A8EE2-93A6-4EAC-844D-CFC5C300DC8F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4065256699" sldId="299"/>
            <ac:spMk id="6" creationId="{B74627D9-E0CA-41BB-8526-3213B73AA317}"/>
          </ac:spMkLst>
        </pc:spChg>
        <pc:picChg chg="add mod">
          <ac:chgData name="NGUYEN HAI YEN 20195944" userId="67e62553-8992-4aeb-acb9-5fafbcb397dc" providerId="ADAL" clId="{62E97331-EA6E-48E2-AC90-7998A9228E3D}" dt="2021-05-19T16:16:24.538" v="6886" actId="1076"/>
          <ac:picMkLst>
            <pc:docMk/>
            <pc:sldMk cId="4065256699" sldId="299"/>
            <ac:picMk id="8" creationId="{6A9C5E6E-ACB0-4629-9AE7-75698BE1C51D}"/>
          </ac:picMkLst>
        </pc:picChg>
        <pc:picChg chg="add mod">
          <ac:chgData name="NGUYEN HAI YEN 20195944" userId="67e62553-8992-4aeb-acb9-5fafbcb397dc" providerId="ADAL" clId="{62E97331-EA6E-48E2-AC90-7998A9228E3D}" dt="2021-05-19T16:16:21.946" v="6885" actId="1076"/>
          <ac:picMkLst>
            <pc:docMk/>
            <pc:sldMk cId="4065256699" sldId="299"/>
            <ac:picMk id="10" creationId="{9C505031-4A0D-452B-92A9-D9D741254AD3}"/>
          </ac:picMkLst>
        </pc:picChg>
        <pc:picChg chg="add del mod">
          <ac:chgData name="NGUYEN HAI YEN 20195944" userId="67e62553-8992-4aeb-acb9-5fafbcb397dc" providerId="ADAL" clId="{62E97331-EA6E-48E2-AC90-7998A9228E3D}" dt="2021-05-19T15:11:35.180" v="6837" actId="21"/>
          <ac:picMkLst>
            <pc:docMk/>
            <pc:sldMk cId="4065256699" sldId="299"/>
            <ac:picMk id="12" creationId="{EC0E2A0B-D39B-45AF-8EBB-016AAFCC6735}"/>
          </ac:picMkLst>
        </pc:picChg>
        <pc:picChg chg="add del">
          <ac:chgData name="NGUYEN HAI YEN 20195944" userId="67e62553-8992-4aeb-acb9-5fafbcb397dc" providerId="ADAL" clId="{62E97331-EA6E-48E2-AC90-7998A9228E3D}" dt="2021-05-19T15:15:26.205" v="6849" actId="22"/>
          <ac:picMkLst>
            <pc:docMk/>
            <pc:sldMk cId="4065256699" sldId="299"/>
            <ac:picMk id="14" creationId="{9015B04F-5C3A-48F8-944F-C9326236185B}"/>
          </ac:picMkLst>
        </pc:picChg>
      </pc:sldChg>
      <pc:sldChg chg="addSp delSp modSp add mod">
        <pc:chgData name="NGUYEN HAI YEN 20195944" userId="67e62553-8992-4aeb-acb9-5fafbcb397dc" providerId="ADAL" clId="{62E97331-EA6E-48E2-AC90-7998A9228E3D}" dt="2021-05-20T01:10:47.915" v="7982"/>
        <pc:sldMkLst>
          <pc:docMk/>
          <pc:sldMk cId="2515020951" sldId="300"/>
        </pc:sldMkLst>
        <pc:spChg chg="mod">
          <ac:chgData name="NGUYEN HAI YEN 20195944" userId="67e62553-8992-4aeb-acb9-5fafbcb397dc" providerId="ADAL" clId="{62E97331-EA6E-48E2-AC90-7998A9228E3D}" dt="2021-05-19T16:41:17.086" v="7045" actId="20577"/>
          <ac:spMkLst>
            <pc:docMk/>
            <pc:sldMk cId="2515020951" sldId="300"/>
            <ac:spMk id="2" creationId="{4EEDC760-D8B4-4D73-9132-1A786328DEED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2515020951" sldId="300"/>
            <ac:spMk id="4" creationId="{91DCAB0A-5E8C-464F-9136-41FE6DA30CDD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2515020951" sldId="300"/>
            <ac:spMk id="5" creationId="{4D87C88C-AA2B-405D-8EA3-CE82A541E23A}"/>
          </ac:spMkLst>
        </pc:spChg>
        <pc:spChg chg="mod">
          <ac:chgData name="NGUYEN HAI YEN 20195944" userId="67e62553-8992-4aeb-acb9-5fafbcb397dc" providerId="ADAL" clId="{62E97331-EA6E-48E2-AC90-7998A9228E3D}" dt="2021-05-20T01:10:47.915" v="7982"/>
          <ac:spMkLst>
            <pc:docMk/>
            <pc:sldMk cId="2515020951" sldId="300"/>
            <ac:spMk id="6" creationId="{3A6F9661-B0C8-4DF9-94FD-F864309E5970}"/>
          </ac:spMkLst>
        </pc:spChg>
        <pc:spChg chg="add del mod">
          <ac:chgData name="NGUYEN HAI YEN 20195944" userId="67e62553-8992-4aeb-acb9-5fafbcb397dc" providerId="ADAL" clId="{62E97331-EA6E-48E2-AC90-7998A9228E3D}" dt="2021-05-19T16:33:54.955" v="6970" actId="931"/>
          <ac:spMkLst>
            <pc:docMk/>
            <pc:sldMk cId="2515020951" sldId="300"/>
            <ac:spMk id="8" creationId="{B3ABBACE-2914-44BA-9367-662257F73717}"/>
          </ac:spMkLst>
        </pc:spChg>
        <pc:picChg chg="del">
          <ac:chgData name="NGUYEN HAI YEN 20195944" userId="67e62553-8992-4aeb-acb9-5fafbcb397dc" providerId="ADAL" clId="{62E97331-EA6E-48E2-AC90-7998A9228E3D}" dt="2021-05-19T16:33:46.341" v="6969" actId="21"/>
          <ac:picMkLst>
            <pc:docMk/>
            <pc:sldMk cId="2515020951" sldId="300"/>
            <ac:picMk id="7" creationId="{3305A828-748F-4CA9-BA66-EE26ED29A19D}"/>
          </ac:picMkLst>
        </pc:picChg>
        <pc:picChg chg="add mod">
          <ac:chgData name="NGUYEN HAI YEN 20195944" userId="67e62553-8992-4aeb-acb9-5fafbcb397dc" providerId="ADAL" clId="{62E97331-EA6E-48E2-AC90-7998A9228E3D}" dt="2021-05-19T17:16:47.844" v="7316" actId="1076"/>
          <ac:picMkLst>
            <pc:docMk/>
            <pc:sldMk cId="2515020951" sldId="300"/>
            <ac:picMk id="10" creationId="{8749C2BC-6AAF-4B96-9B01-EB670EF6A026}"/>
          </ac:picMkLst>
        </pc:picChg>
        <pc:picChg chg="add mod ord">
          <ac:chgData name="NGUYEN HAI YEN 20195944" userId="67e62553-8992-4aeb-acb9-5fafbcb397dc" providerId="ADAL" clId="{62E97331-EA6E-48E2-AC90-7998A9228E3D}" dt="2021-05-19T17:25:39.272" v="7368" actId="166"/>
          <ac:picMkLst>
            <pc:docMk/>
            <pc:sldMk cId="2515020951" sldId="300"/>
            <ac:picMk id="12" creationId="{89949F27-B135-4DDE-939E-3F5445E5D1A6}"/>
          </ac:picMkLst>
        </pc:picChg>
        <pc:picChg chg="add del mod">
          <ac:chgData name="NGUYEN HAI YEN 20195944" userId="67e62553-8992-4aeb-acb9-5fafbcb397dc" providerId="ADAL" clId="{62E97331-EA6E-48E2-AC90-7998A9228E3D}" dt="2021-05-19T17:17:38.740" v="7320" actId="21"/>
          <ac:picMkLst>
            <pc:docMk/>
            <pc:sldMk cId="2515020951" sldId="300"/>
            <ac:picMk id="14" creationId="{DD3AA57B-BE44-4B87-B3B9-27F669F924D7}"/>
          </ac:picMkLst>
        </pc:picChg>
        <pc:picChg chg="add del mod">
          <ac:chgData name="NGUYEN HAI YEN 20195944" userId="67e62553-8992-4aeb-acb9-5fafbcb397dc" providerId="ADAL" clId="{62E97331-EA6E-48E2-AC90-7998A9228E3D}" dt="2021-05-19T17:23:24.328" v="7326" actId="21"/>
          <ac:picMkLst>
            <pc:docMk/>
            <pc:sldMk cId="2515020951" sldId="300"/>
            <ac:picMk id="16" creationId="{10EF29A9-960A-4D37-9423-507AE3E97C05}"/>
          </ac:picMkLst>
        </pc:picChg>
        <pc:picChg chg="add del mod ord">
          <ac:chgData name="NGUYEN HAI YEN 20195944" userId="67e62553-8992-4aeb-acb9-5fafbcb397dc" providerId="ADAL" clId="{62E97331-EA6E-48E2-AC90-7998A9228E3D}" dt="2021-05-19T17:24:11.334" v="7330" actId="21"/>
          <ac:picMkLst>
            <pc:docMk/>
            <pc:sldMk cId="2515020951" sldId="300"/>
            <ac:picMk id="17" creationId="{B4675713-F73D-4086-991C-EFE26B6A6043}"/>
          </ac:picMkLst>
        </pc:picChg>
        <pc:picChg chg="add mod ord">
          <ac:chgData name="NGUYEN HAI YEN 20195944" userId="67e62553-8992-4aeb-acb9-5fafbcb397dc" providerId="ADAL" clId="{62E97331-EA6E-48E2-AC90-7998A9228E3D}" dt="2021-05-19T17:25:35.662" v="7367" actId="166"/>
          <ac:picMkLst>
            <pc:docMk/>
            <pc:sldMk cId="2515020951" sldId="300"/>
            <ac:picMk id="18" creationId="{B0170964-5928-45EC-AC8B-C0348A914F8B}"/>
          </ac:picMkLst>
        </pc:picChg>
      </pc:sldChg>
      <pc:sldChg chg="addSp modSp add mod">
        <pc:chgData name="NGUYEN HAI YEN 20195944" userId="67e62553-8992-4aeb-acb9-5fafbcb397dc" providerId="ADAL" clId="{62E97331-EA6E-48E2-AC90-7998A9228E3D}" dt="2021-05-19T16:45:22.689" v="7309" actId="20577"/>
        <pc:sldMkLst>
          <pc:docMk/>
          <pc:sldMk cId="424332728" sldId="301"/>
        </pc:sldMkLst>
        <pc:spChg chg="mod">
          <ac:chgData name="NGUYEN HAI YEN 20195944" userId="67e62553-8992-4aeb-acb9-5fafbcb397dc" providerId="ADAL" clId="{62E97331-EA6E-48E2-AC90-7998A9228E3D}" dt="2021-05-19T16:44:50.947" v="7299"/>
          <ac:spMkLst>
            <pc:docMk/>
            <pc:sldMk cId="424332728" sldId="301"/>
            <ac:spMk id="2" creationId="{B5F7AC73-5F25-4A04-A6FC-F6D6FEB3F08F}"/>
          </ac:spMkLst>
        </pc:spChg>
        <pc:spChg chg="mod">
          <ac:chgData name="NGUYEN HAI YEN 20195944" userId="67e62553-8992-4aeb-acb9-5fafbcb397dc" providerId="ADAL" clId="{62E97331-EA6E-48E2-AC90-7998A9228E3D}" dt="2021-05-19T16:45:22.689" v="7309" actId="20577"/>
          <ac:spMkLst>
            <pc:docMk/>
            <pc:sldMk cId="424332728" sldId="301"/>
            <ac:spMk id="3" creationId="{6DBCC93D-97E3-4436-BB1E-92594DF2F5B2}"/>
          </ac:spMkLst>
        </pc:spChg>
        <pc:picChg chg="add mod">
          <ac:chgData name="NGUYEN HAI YEN 20195944" userId="67e62553-8992-4aeb-acb9-5fafbcb397dc" providerId="ADAL" clId="{62E97331-EA6E-48E2-AC90-7998A9228E3D}" dt="2021-05-19T16:45:10.067" v="7302" actId="1076"/>
          <ac:picMkLst>
            <pc:docMk/>
            <pc:sldMk cId="424332728" sldId="301"/>
            <ac:picMk id="4" creationId="{9BEC5994-4CCC-47C5-9282-4B6C998E57BC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9T01:54:38.577" idx="1">
    <p:pos x="7680" y="-123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4F63A7-46F9-4004-B409-57C65B8EE097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B548FAF-CE27-4283-80D2-1FB742C8C91E}">
      <dgm:prSet/>
      <dgm:spPr/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Partitioning</a:t>
          </a:r>
        </a:p>
      </dgm:t>
    </dgm:pt>
    <dgm:pt modelId="{FE47FEF4-0E28-4E98-B597-661723989D1C}" type="parTrans" cxnId="{4864E894-EAE8-4934-8FBF-0D90F45E5528}">
      <dgm:prSet/>
      <dgm:spPr/>
      <dgm:t>
        <a:bodyPr/>
        <a:lstStyle/>
        <a:p>
          <a:endParaRPr lang="en-US"/>
        </a:p>
      </dgm:t>
    </dgm:pt>
    <dgm:pt modelId="{156B99D3-CF67-432E-A9AF-D89BF27EBE5F}" type="sibTrans" cxnId="{4864E894-EAE8-4934-8FBF-0D90F45E5528}">
      <dgm:prSet/>
      <dgm:spPr/>
      <dgm:t>
        <a:bodyPr/>
        <a:lstStyle/>
        <a:p>
          <a:endParaRPr lang="en-US"/>
        </a:p>
      </dgm:t>
    </dgm:pt>
    <dgm:pt modelId="{27FCB1BE-26EA-4CEB-82D4-FF743AA29F18}">
      <dgm:prSet/>
      <dgm:spPr/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RANGE partitioning.  </a:t>
          </a:r>
        </a:p>
      </dgm:t>
    </dgm:pt>
    <dgm:pt modelId="{549201D4-6009-4928-BD28-4E7BE0736ED0}" type="parTrans" cxnId="{41FFF25D-1360-47FF-9731-1EF5FC279E76}">
      <dgm:prSet/>
      <dgm:spPr/>
      <dgm:t>
        <a:bodyPr/>
        <a:lstStyle/>
        <a:p>
          <a:endParaRPr lang="en-US"/>
        </a:p>
      </dgm:t>
    </dgm:pt>
    <dgm:pt modelId="{A4412419-0059-4FA7-A4BE-11A01894080B}" type="sibTrans" cxnId="{41FFF25D-1360-47FF-9731-1EF5FC279E76}">
      <dgm:prSet/>
      <dgm:spPr/>
      <dgm:t>
        <a:bodyPr/>
        <a:lstStyle/>
        <a:p>
          <a:endParaRPr lang="en-US"/>
        </a:p>
      </dgm:t>
    </dgm:pt>
    <dgm:pt modelId="{7FD118BD-B5C1-4B53-A611-901E3BBC0753}">
      <dgm:prSet/>
      <dgm:spPr/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Partitioning</a:t>
          </a:r>
        </a:p>
      </dgm:t>
    </dgm:pt>
    <dgm:pt modelId="{4DADF798-EF1B-437D-9756-D7B4593B1CA0}" type="parTrans" cxnId="{9D0B4B1B-3C4A-411E-9EAA-AD1BB694ADB4}">
      <dgm:prSet/>
      <dgm:spPr/>
      <dgm:t>
        <a:bodyPr/>
        <a:lstStyle/>
        <a:p>
          <a:endParaRPr lang="en-US"/>
        </a:p>
      </dgm:t>
    </dgm:pt>
    <dgm:pt modelId="{7EC482BE-0277-43CF-A2A1-2A7576635037}" type="sibTrans" cxnId="{9D0B4B1B-3C4A-411E-9EAA-AD1BB694ADB4}">
      <dgm:prSet/>
      <dgm:spPr/>
      <dgm:t>
        <a:bodyPr/>
        <a:lstStyle/>
        <a:p>
          <a:endParaRPr lang="en-US"/>
        </a:p>
      </dgm:t>
    </dgm:pt>
    <dgm:pt modelId="{55EDF8FB-618F-4828-A692-4FA75F0451BD}">
      <dgm:prSet/>
      <dgm:spPr/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LIST partitioning.  </a:t>
          </a:r>
        </a:p>
      </dgm:t>
    </dgm:pt>
    <dgm:pt modelId="{CEB2A041-B8AE-4319-92AD-513C8E77C5BB}" type="parTrans" cxnId="{83692536-E93B-4C03-885C-0DAAFD73C9A4}">
      <dgm:prSet/>
      <dgm:spPr/>
      <dgm:t>
        <a:bodyPr/>
        <a:lstStyle/>
        <a:p>
          <a:endParaRPr lang="en-US"/>
        </a:p>
      </dgm:t>
    </dgm:pt>
    <dgm:pt modelId="{87C8E4CE-DBD9-4F54-A396-7E2EA6BBADFF}" type="sibTrans" cxnId="{83692536-E93B-4C03-885C-0DAAFD73C9A4}">
      <dgm:prSet/>
      <dgm:spPr/>
      <dgm:t>
        <a:bodyPr/>
        <a:lstStyle/>
        <a:p>
          <a:endParaRPr lang="en-US"/>
        </a:p>
      </dgm:t>
    </dgm:pt>
    <dgm:pt modelId="{48DC9F6A-16F1-4AE1-A323-4478DF154E68}">
      <dgm:prSet/>
      <dgm:spPr/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Partitioning</a:t>
          </a:r>
        </a:p>
      </dgm:t>
    </dgm:pt>
    <dgm:pt modelId="{F4083A84-17C6-4C2C-9D72-A3B38F21CC74}" type="parTrans" cxnId="{9BFAF29C-779A-4D6E-8CCA-9FC3252B8DC9}">
      <dgm:prSet/>
      <dgm:spPr/>
      <dgm:t>
        <a:bodyPr/>
        <a:lstStyle/>
        <a:p>
          <a:endParaRPr lang="en-US"/>
        </a:p>
      </dgm:t>
    </dgm:pt>
    <dgm:pt modelId="{189FAFD3-26F2-4952-908C-63A0F19576BD}" type="sibTrans" cxnId="{9BFAF29C-779A-4D6E-8CCA-9FC3252B8DC9}">
      <dgm:prSet/>
      <dgm:spPr/>
      <dgm:t>
        <a:bodyPr/>
        <a:lstStyle/>
        <a:p>
          <a:endParaRPr lang="en-US"/>
        </a:p>
      </dgm:t>
    </dgm:pt>
    <dgm:pt modelId="{6855FBB2-0957-4AD5-A965-D18BEAA780C1}">
      <dgm:prSet/>
      <dgm:spPr/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HASH partitioning.  </a:t>
          </a:r>
        </a:p>
      </dgm:t>
    </dgm:pt>
    <dgm:pt modelId="{CEB505A3-57F4-4E35-AEC4-ECDAC76F577B}" type="parTrans" cxnId="{6F04D572-6AE7-4213-A178-E67E46EABE5D}">
      <dgm:prSet/>
      <dgm:spPr/>
      <dgm:t>
        <a:bodyPr/>
        <a:lstStyle/>
        <a:p>
          <a:endParaRPr lang="en-US"/>
        </a:p>
      </dgm:t>
    </dgm:pt>
    <dgm:pt modelId="{49AE9CAC-EF4B-4D0E-BF27-B6EB8EA2366F}" type="sibTrans" cxnId="{6F04D572-6AE7-4213-A178-E67E46EABE5D}">
      <dgm:prSet/>
      <dgm:spPr/>
      <dgm:t>
        <a:bodyPr/>
        <a:lstStyle/>
        <a:p>
          <a:endParaRPr lang="en-US"/>
        </a:p>
      </dgm:t>
    </dgm:pt>
    <dgm:pt modelId="{9CC3E6A5-3B2B-4AAA-99AA-92C9C0303E54}">
      <dgm:prSet/>
      <dgm:spPr/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Partitioning</a:t>
          </a:r>
        </a:p>
      </dgm:t>
    </dgm:pt>
    <dgm:pt modelId="{30F02822-E12C-436E-955A-CEB8A7A9A305}" type="parTrans" cxnId="{54F0F29D-6876-46A2-9138-B65AD7D5BE11}">
      <dgm:prSet/>
      <dgm:spPr/>
      <dgm:t>
        <a:bodyPr/>
        <a:lstStyle/>
        <a:p>
          <a:endParaRPr lang="en-US"/>
        </a:p>
      </dgm:t>
    </dgm:pt>
    <dgm:pt modelId="{5B5072F3-2E5E-406A-B974-4A568738C904}" type="sibTrans" cxnId="{54F0F29D-6876-46A2-9138-B65AD7D5BE11}">
      <dgm:prSet/>
      <dgm:spPr/>
      <dgm:t>
        <a:bodyPr/>
        <a:lstStyle/>
        <a:p>
          <a:endParaRPr lang="en-US"/>
        </a:p>
      </dgm:t>
    </dgm:pt>
    <dgm:pt modelId="{C2FCB5FA-D354-40C6-B3EB-6C22C393A1E9}">
      <dgm:prSet/>
      <dgm:spPr/>
      <dgm:t>
        <a:bodyPr/>
        <a:lstStyle/>
        <a:p>
          <a:r>
            <a:rPr lang="en-US" dirty="0">
              <a:latin typeface="Palatino Linotype" panose="02040502050505030304" pitchFamily="18" charset="0"/>
            </a:rPr>
            <a:t>KEY partitioning.  </a:t>
          </a:r>
        </a:p>
      </dgm:t>
    </dgm:pt>
    <dgm:pt modelId="{3B590A9D-9F64-4354-B54F-E388B65E7485}" type="parTrans" cxnId="{3E23B6AD-112D-41A5-8849-A0DBCF899D36}">
      <dgm:prSet/>
      <dgm:spPr/>
      <dgm:t>
        <a:bodyPr/>
        <a:lstStyle/>
        <a:p>
          <a:endParaRPr lang="en-US"/>
        </a:p>
      </dgm:t>
    </dgm:pt>
    <dgm:pt modelId="{830952AD-AE15-40B3-A190-36474D9DB735}" type="sibTrans" cxnId="{3E23B6AD-112D-41A5-8849-A0DBCF899D36}">
      <dgm:prSet/>
      <dgm:spPr/>
      <dgm:t>
        <a:bodyPr/>
        <a:lstStyle/>
        <a:p>
          <a:endParaRPr lang="en-US"/>
        </a:p>
      </dgm:t>
    </dgm:pt>
    <dgm:pt modelId="{2C1467FF-6AFE-4CE5-8631-AFE9142DC09D}" type="pres">
      <dgm:prSet presAssocID="{CE4F63A7-46F9-4004-B409-57C65B8EE097}" presName="vert0" presStyleCnt="0">
        <dgm:presLayoutVars>
          <dgm:dir/>
          <dgm:animOne val="branch"/>
          <dgm:animLvl val="lvl"/>
        </dgm:presLayoutVars>
      </dgm:prSet>
      <dgm:spPr/>
    </dgm:pt>
    <dgm:pt modelId="{D5E6EF1C-63A6-47E4-80F4-812C1216EAEE}" type="pres">
      <dgm:prSet presAssocID="{9B548FAF-CE27-4283-80D2-1FB742C8C91E}" presName="thickLine" presStyleLbl="alignNode1" presStyleIdx="0" presStyleCnt="4"/>
      <dgm:spPr/>
    </dgm:pt>
    <dgm:pt modelId="{94BDE070-8017-4101-AE3E-A6ECA4237B78}" type="pres">
      <dgm:prSet presAssocID="{9B548FAF-CE27-4283-80D2-1FB742C8C91E}" presName="horz1" presStyleCnt="0"/>
      <dgm:spPr/>
    </dgm:pt>
    <dgm:pt modelId="{95018CDA-BEA0-4E51-84E6-CCF534C582BF}" type="pres">
      <dgm:prSet presAssocID="{9B548FAF-CE27-4283-80D2-1FB742C8C91E}" presName="tx1" presStyleLbl="revTx" presStyleIdx="0" presStyleCnt="8"/>
      <dgm:spPr/>
    </dgm:pt>
    <dgm:pt modelId="{B5FA76DA-6EDF-4577-B50C-B3238F979D55}" type="pres">
      <dgm:prSet presAssocID="{9B548FAF-CE27-4283-80D2-1FB742C8C91E}" presName="vert1" presStyleCnt="0"/>
      <dgm:spPr/>
    </dgm:pt>
    <dgm:pt modelId="{42D5139D-87A4-4B66-9BE9-0B3E1CF594EC}" type="pres">
      <dgm:prSet presAssocID="{27FCB1BE-26EA-4CEB-82D4-FF743AA29F18}" presName="vertSpace2a" presStyleCnt="0"/>
      <dgm:spPr/>
    </dgm:pt>
    <dgm:pt modelId="{0EA87C23-5236-41C5-B5FE-8E17CD89672D}" type="pres">
      <dgm:prSet presAssocID="{27FCB1BE-26EA-4CEB-82D4-FF743AA29F18}" presName="horz2" presStyleCnt="0"/>
      <dgm:spPr/>
    </dgm:pt>
    <dgm:pt modelId="{728132BD-627C-4113-A103-FF93502954A5}" type="pres">
      <dgm:prSet presAssocID="{27FCB1BE-26EA-4CEB-82D4-FF743AA29F18}" presName="horzSpace2" presStyleCnt="0"/>
      <dgm:spPr/>
    </dgm:pt>
    <dgm:pt modelId="{2073031D-D3A9-443A-925A-1F239233CBA9}" type="pres">
      <dgm:prSet presAssocID="{27FCB1BE-26EA-4CEB-82D4-FF743AA29F18}" presName="tx2" presStyleLbl="revTx" presStyleIdx="1" presStyleCnt="8"/>
      <dgm:spPr/>
    </dgm:pt>
    <dgm:pt modelId="{5988F571-47D8-4DC3-BCF5-893CACD79DA4}" type="pres">
      <dgm:prSet presAssocID="{27FCB1BE-26EA-4CEB-82D4-FF743AA29F18}" presName="vert2" presStyleCnt="0"/>
      <dgm:spPr/>
    </dgm:pt>
    <dgm:pt modelId="{75DA3D42-2487-4B0D-AF2E-9FFFD8336D8C}" type="pres">
      <dgm:prSet presAssocID="{27FCB1BE-26EA-4CEB-82D4-FF743AA29F18}" presName="thinLine2b" presStyleLbl="callout" presStyleIdx="0" presStyleCnt="4"/>
      <dgm:spPr/>
    </dgm:pt>
    <dgm:pt modelId="{DC1EA10C-185F-47A7-B3FE-9761A1DE2EC2}" type="pres">
      <dgm:prSet presAssocID="{27FCB1BE-26EA-4CEB-82D4-FF743AA29F18}" presName="vertSpace2b" presStyleCnt="0"/>
      <dgm:spPr/>
    </dgm:pt>
    <dgm:pt modelId="{04781660-A6BC-43B9-8090-435F9617899A}" type="pres">
      <dgm:prSet presAssocID="{7FD118BD-B5C1-4B53-A611-901E3BBC0753}" presName="thickLine" presStyleLbl="alignNode1" presStyleIdx="1" presStyleCnt="4"/>
      <dgm:spPr/>
    </dgm:pt>
    <dgm:pt modelId="{300C13CD-FD53-4194-9689-2A56A3910491}" type="pres">
      <dgm:prSet presAssocID="{7FD118BD-B5C1-4B53-A611-901E3BBC0753}" presName="horz1" presStyleCnt="0"/>
      <dgm:spPr/>
    </dgm:pt>
    <dgm:pt modelId="{FC9173BB-3741-4D14-92C0-6FA7859721E6}" type="pres">
      <dgm:prSet presAssocID="{7FD118BD-B5C1-4B53-A611-901E3BBC0753}" presName="tx1" presStyleLbl="revTx" presStyleIdx="2" presStyleCnt="8"/>
      <dgm:spPr/>
    </dgm:pt>
    <dgm:pt modelId="{7D83DDA5-8ACA-4C2B-A8D6-BC6EAC7160DD}" type="pres">
      <dgm:prSet presAssocID="{7FD118BD-B5C1-4B53-A611-901E3BBC0753}" presName="vert1" presStyleCnt="0"/>
      <dgm:spPr/>
    </dgm:pt>
    <dgm:pt modelId="{9FA8A137-1D9C-457D-87D8-E3F0E1B8DC03}" type="pres">
      <dgm:prSet presAssocID="{55EDF8FB-618F-4828-A692-4FA75F0451BD}" presName="vertSpace2a" presStyleCnt="0"/>
      <dgm:spPr/>
    </dgm:pt>
    <dgm:pt modelId="{4882B578-8AA3-4AA9-B308-7E5BE84DA9F9}" type="pres">
      <dgm:prSet presAssocID="{55EDF8FB-618F-4828-A692-4FA75F0451BD}" presName="horz2" presStyleCnt="0"/>
      <dgm:spPr/>
    </dgm:pt>
    <dgm:pt modelId="{DBF18258-C3B0-4A27-9B36-7E071E52E67B}" type="pres">
      <dgm:prSet presAssocID="{55EDF8FB-618F-4828-A692-4FA75F0451BD}" presName="horzSpace2" presStyleCnt="0"/>
      <dgm:spPr/>
    </dgm:pt>
    <dgm:pt modelId="{9A23B65B-F027-4788-8AE1-5240F22A43E3}" type="pres">
      <dgm:prSet presAssocID="{55EDF8FB-618F-4828-A692-4FA75F0451BD}" presName="tx2" presStyleLbl="revTx" presStyleIdx="3" presStyleCnt="8"/>
      <dgm:spPr/>
    </dgm:pt>
    <dgm:pt modelId="{E506D5CE-F054-4CE9-993F-71E95A8E5681}" type="pres">
      <dgm:prSet presAssocID="{55EDF8FB-618F-4828-A692-4FA75F0451BD}" presName="vert2" presStyleCnt="0"/>
      <dgm:spPr/>
    </dgm:pt>
    <dgm:pt modelId="{94E7020F-D2B9-4F55-84D0-380623410A0D}" type="pres">
      <dgm:prSet presAssocID="{55EDF8FB-618F-4828-A692-4FA75F0451BD}" presName="thinLine2b" presStyleLbl="callout" presStyleIdx="1" presStyleCnt="4"/>
      <dgm:spPr/>
    </dgm:pt>
    <dgm:pt modelId="{8E56E998-C49E-4D28-9FB5-546E81ECE9F1}" type="pres">
      <dgm:prSet presAssocID="{55EDF8FB-618F-4828-A692-4FA75F0451BD}" presName="vertSpace2b" presStyleCnt="0"/>
      <dgm:spPr/>
    </dgm:pt>
    <dgm:pt modelId="{198533C7-A98B-4D8C-8B3E-4BE220331507}" type="pres">
      <dgm:prSet presAssocID="{48DC9F6A-16F1-4AE1-A323-4478DF154E68}" presName="thickLine" presStyleLbl="alignNode1" presStyleIdx="2" presStyleCnt="4"/>
      <dgm:spPr/>
    </dgm:pt>
    <dgm:pt modelId="{B562F74E-EE88-4CB2-8938-A31356E8D02C}" type="pres">
      <dgm:prSet presAssocID="{48DC9F6A-16F1-4AE1-A323-4478DF154E68}" presName="horz1" presStyleCnt="0"/>
      <dgm:spPr/>
    </dgm:pt>
    <dgm:pt modelId="{41E15B50-F1E4-4BB4-BEC2-401B7CAB4AEB}" type="pres">
      <dgm:prSet presAssocID="{48DC9F6A-16F1-4AE1-A323-4478DF154E68}" presName="tx1" presStyleLbl="revTx" presStyleIdx="4" presStyleCnt="8"/>
      <dgm:spPr/>
    </dgm:pt>
    <dgm:pt modelId="{F3CD3D7B-5109-4F73-AD60-A6213F987127}" type="pres">
      <dgm:prSet presAssocID="{48DC9F6A-16F1-4AE1-A323-4478DF154E68}" presName="vert1" presStyleCnt="0"/>
      <dgm:spPr/>
    </dgm:pt>
    <dgm:pt modelId="{E8322992-AD2C-4AF3-AB50-48EC80DBA98B}" type="pres">
      <dgm:prSet presAssocID="{6855FBB2-0957-4AD5-A965-D18BEAA780C1}" presName="vertSpace2a" presStyleCnt="0"/>
      <dgm:spPr/>
    </dgm:pt>
    <dgm:pt modelId="{5EF6AB4B-485C-462E-803F-36ACE36481AD}" type="pres">
      <dgm:prSet presAssocID="{6855FBB2-0957-4AD5-A965-D18BEAA780C1}" presName="horz2" presStyleCnt="0"/>
      <dgm:spPr/>
    </dgm:pt>
    <dgm:pt modelId="{C57ED800-20A7-4223-8BCE-AF6A417B12E0}" type="pres">
      <dgm:prSet presAssocID="{6855FBB2-0957-4AD5-A965-D18BEAA780C1}" presName="horzSpace2" presStyleCnt="0"/>
      <dgm:spPr/>
    </dgm:pt>
    <dgm:pt modelId="{0D4A76A5-F945-4806-A41D-AAFEA7E687DD}" type="pres">
      <dgm:prSet presAssocID="{6855FBB2-0957-4AD5-A965-D18BEAA780C1}" presName="tx2" presStyleLbl="revTx" presStyleIdx="5" presStyleCnt="8"/>
      <dgm:spPr/>
    </dgm:pt>
    <dgm:pt modelId="{7AA697A9-7099-487A-9546-5C971350F577}" type="pres">
      <dgm:prSet presAssocID="{6855FBB2-0957-4AD5-A965-D18BEAA780C1}" presName="vert2" presStyleCnt="0"/>
      <dgm:spPr/>
    </dgm:pt>
    <dgm:pt modelId="{97C19A59-E543-4C37-9B36-056E32AE4134}" type="pres">
      <dgm:prSet presAssocID="{6855FBB2-0957-4AD5-A965-D18BEAA780C1}" presName="thinLine2b" presStyleLbl="callout" presStyleIdx="2" presStyleCnt="4"/>
      <dgm:spPr/>
    </dgm:pt>
    <dgm:pt modelId="{4AB548B4-3D8E-43F4-AF7D-99A2E49A8552}" type="pres">
      <dgm:prSet presAssocID="{6855FBB2-0957-4AD5-A965-D18BEAA780C1}" presName="vertSpace2b" presStyleCnt="0"/>
      <dgm:spPr/>
    </dgm:pt>
    <dgm:pt modelId="{03855173-8592-4399-87D4-CADB35CF5FCB}" type="pres">
      <dgm:prSet presAssocID="{9CC3E6A5-3B2B-4AAA-99AA-92C9C0303E54}" presName="thickLine" presStyleLbl="alignNode1" presStyleIdx="3" presStyleCnt="4"/>
      <dgm:spPr/>
    </dgm:pt>
    <dgm:pt modelId="{F4137E5A-EE27-4A4B-A7F2-C40D5AAED399}" type="pres">
      <dgm:prSet presAssocID="{9CC3E6A5-3B2B-4AAA-99AA-92C9C0303E54}" presName="horz1" presStyleCnt="0"/>
      <dgm:spPr/>
    </dgm:pt>
    <dgm:pt modelId="{6369D800-2032-4D8C-A61F-64F49C0ACC3E}" type="pres">
      <dgm:prSet presAssocID="{9CC3E6A5-3B2B-4AAA-99AA-92C9C0303E54}" presName="tx1" presStyleLbl="revTx" presStyleIdx="6" presStyleCnt="8"/>
      <dgm:spPr/>
    </dgm:pt>
    <dgm:pt modelId="{47C0E4F9-F17C-41E1-89F5-BB2458623023}" type="pres">
      <dgm:prSet presAssocID="{9CC3E6A5-3B2B-4AAA-99AA-92C9C0303E54}" presName="vert1" presStyleCnt="0"/>
      <dgm:spPr/>
    </dgm:pt>
    <dgm:pt modelId="{0A2E2EAF-A5CB-4F3A-B929-0205766CDDC2}" type="pres">
      <dgm:prSet presAssocID="{C2FCB5FA-D354-40C6-B3EB-6C22C393A1E9}" presName="vertSpace2a" presStyleCnt="0"/>
      <dgm:spPr/>
    </dgm:pt>
    <dgm:pt modelId="{7079B086-766B-4875-BEF8-BC2AA3BE998D}" type="pres">
      <dgm:prSet presAssocID="{C2FCB5FA-D354-40C6-B3EB-6C22C393A1E9}" presName="horz2" presStyleCnt="0"/>
      <dgm:spPr/>
    </dgm:pt>
    <dgm:pt modelId="{6ED7A022-23D0-418B-AB1F-C29E8DB12BDA}" type="pres">
      <dgm:prSet presAssocID="{C2FCB5FA-D354-40C6-B3EB-6C22C393A1E9}" presName="horzSpace2" presStyleCnt="0"/>
      <dgm:spPr/>
    </dgm:pt>
    <dgm:pt modelId="{63AE4B83-7F5B-4A88-9776-2A2A2EA38058}" type="pres">
      <dgm:prSet presAssocID="{C2FCB5FA-D354-40C6-B3EB-6C22C393A1E9}" presName="tx2" presStyleLbl="revTx" presStyleIdx="7" presStyleCnt="8"/>
      <dgm:spPr/>
    </dgm:pt>
    <dgm:pt modelId="{3F31AB59-583C-4AA5-9DCF-9C0DE729209B}" type="pres">
      <dgm:prSet presAssocID="{C2FCB5FA-D354-40C6-B3EB-6C22C393A1E9}" presName="vert2" presStyleCnt="0"/>
      <dgm:spPr/>
    </dgm:pt>
    <dgm:pt modelId="{6C011A0D-04A2-48DE-B3E5-30561C67021F}" type="pres">
      <dgm:prSet presAssocID="{C2FCB5FA-D354-40C6-B3EB-6C22C393A1E9}" presName="thinLine2b" presStyleLbl="callout" presStyleIdx="3" presStyleCnt="4"/>
      <dgm:spPr/>
    </dgm:pt>
    <dgm:pt modelId="{46F4556D-8594-4551-9014-5CCCAF3327F7}" type="pres">
      <dgm:prSet presAssocID="{C2FCB5FA-D354-40C6-B3EB-6C22C393A1E9}" presName="vertSpace2b" presStyleCnt="0"/>
      <dgm:spPr/>
    </dgm:pt>
  </dgm:ptLst>
  <dgm:cxnLst>
    <dgm:cxn modelId="{2DC39F01-5972-4235-8097-61FA349BD22F}" type="presOf" srcId="{9B548FAF-CE27-4283-80D2-1FB742C8C91E}" destId="{95018CDA-BEA0-4E51-84E6-CCF534C582BF}" srcOrd="0" destOrd="0" presId="urn:microsoft.com/office/officeart/2008/layout/LinedList"/>
    <dgm:cxn modelId="{B098B604-7568-46A9-8771-B0D57EE9118C}" type="presOf" srcId="{27FCB1BE-26EA-4CEB-82D4-FF743AA29F18}" destId="{2073031D-D3A9-443A-925A-1F239233CBA9}" srcOrd="0" destOrd="0" presId="urn:microsoft.com/office/officeart/2008/layout/LinedList"/>
    <dgm:cxn modelId="{A31D6617-5035-4D16-A176-9A1C11FF1000}" type="presOf" srcId="{C2FCB5FA-D354-40C6-B3EB-6C22C393A1E9}" destId="{63AE4B83-7F5B-4A88-9776-2A2A2EA38058}" srcOrd="0" destOrd="0" presId="urn:microsoft.com/office/officeart/2008/layout/LinedList"/>
    <dgm:cxn modelId="{9D0B4B1B-3C4A-411E-9EAA-AD1BB694ADB4}" srcId="{CE4F63A7-46F9-4004-B409-57C65B8EE097}" destId="{7FD118BD-B5C1-4B53-A611-901E3BBC0753}" srcOrd="1" destOrd="0" parTransId="{4DADF798-EF1B-437D-9756-D7B4593B1CA0}" sibTransId="{7EC482BE-0277-43CF-A2A1-2A7576635037}"/>
    <dgm:cxn modelId="{50E1A42E-8B80-4B82-81A0-04BC30A4D0F5}" type="presOf" srcId="{6855FBB2-0957-4AD5-A965-D18BEAA780C1}" destId="{0D4A76A5-F945-4806-A41D-AAFEA7E687DD}" srcOrd="0" destOrd="0" presId="urn:microsoft.com/office/officeart/2008/layout/LinedList"/>
    <dgm:cxn modelId="{83692536-E93B-4C03-885C-0DAAFD73C9A4}" srcId="{7FD118BD-B5C1-4B53-A611-901E3BBC0753}" destId="{55EDF8FB-618F-4828-A692-4FA75F0451BD}" srcOrd="0" destOrd="0" parTransId="{CEB2A041-B8AE-4319-92AD-513C8E77C5BB}" sibTransId="{87C8E4CE-DBD9-4F54-A396-7E2EA6BBADFF}"/>
    <dgm:cxn modelId="{40ABD339-9275-4F7F-9342-B7EE16161ECF}" type="presOf" srcId="{CE4F63A7-46F9-4004-B409-57C65B8EE097}" destId="{2C1467FF-6AFE-4CE5-8631-AFE9142DC09D}" srcOrd="0" destOrd="0" presId="urn:microsoft.com/office/officeart/2008/layout/LinedList"/>
    <dgm:cxn modelId="{41FFF25D-1360-47FF-9731-1EF5FC279E76}" srcId="{9B548FAF-CE27-4283-80D2-1FB742C8C91E}" destId="{27FCB1BE-26EA-4CEB-82D4-FF743AA29F18}" srcOrd="0" destOrd="0" parTransId="{549201D4-6009-4928-BD28-4E7BE0736ED0}" sibTransId="{A4412419-0059-4FA7-A4BE-11A01894080B}"/>
    <dgm:cxn modelId="{ADDA4A42-A52D-4448-913E-01377F589F13}" type="presOf" srcId="{7FD118BD-B5C1-4B53-A611-901E3BBC0753}" destId="{FC9173BB-3741-4D14-92C0-6FA7859721E6}" srcOrd="0" destOrd="0" presId="urn:microsoft.com/office/officeart/2008/layout/LinedList"/>
    <dgm:cxn modelId="{48FE5551-44AD-491D-9EF9-EB82C02C4DC0}" type="presOf" srcId="{48DC9F6A-16F1-4AE1-A323-4478DF154E68}" destId="{41E15B50-F1E4-4BB4-BEC2-401B7CAB4AEB}" srcOrd="0" destOrd="0" presId="urn:microsoft.com/office/officeart/2008/layout/LinedList"/>
    <dgm:cxn modelId="{6F04D572-6AE7-4213-A178-E67E46EABE5D}" srcId="{48DC9F6A-16F1-4AE1-A323-4478DF154E68}" destId="{6855FBB2-0957-4AD5-A965-D18BEAA780C1}" srcOrd="0" destOrd="0" parTransId="{CEB505A3-57F4-4E35-AEC4-ECDAC76F577B}" sibTransId="{49AE9CAC-EF4B-4D0E-BF27-B6EB8EA2366F}"/>
    <dgm:cxn modelId="{F0E38587-5167-4391-8A3D-7A68E9DE7DFF}" type="presOf" srcId="{55EDF8FB-618F-4828-A692-4FA75F0451BD}" destId="{9A23B65B-F027-4788-8AE1-5240F22A43E3}" srcOrd="0" destOrd="0" presId="urn:microsoft.com/office/officeart/2008/layout/LinedList"/>
    <dgm:cxn modelId="{4864E894-EAE8-4934-8FBF-0D90F45E5528}" srcId="{CE4F63A7-46F9-4004-B409-57C65B8EE097}" destId="{9B548FAF-CE27-4283-80D2-1FB742C8C91E}" srcOrd="0" destOrd="0" parTransId="{FE47FEF4-0E28-4E98-B597-661723989D1C}" sibTransId="{156B99D3-CF67-432E-A9AF-D89BF27EBE5F}"/>
    <dgm:cxn modelId="{9BFAF29C-779A-4D6E-8CCA-9FC3252B8DC9}" srcId="{CE4F63A7-46F9-4004-B409-57C65B8EE097}" destId="{48DC9F6A-16F1-4AE1-A323-4478DF154E68}" srcOrd="2" destOrd="0" parTransId="{F4083A84-17C6-4C2C-9D72-A3B38F21CC74}" sibTransId="{189FAFD3-26F2-4952-908C-63A0F19576BD}"/>
    <dgm:cxn modelId="{54F0F29D-6876-46A2-9138-B65AD7D5BE11}" srcId="{CE4F63A7-46F9-4004-B409-57C65B8EE097}" destId="{9CC3E6A5-3B2B-4AAA-99AA-92C9C0303E54}" srcOrd="3" destOrd="0" parTransId="{30F02822-E12C-436E-955A-CEB8A7A9A305}" sibTransId="{5B5072F3-2E5E-406A-B974-4A568738C904}"/>
    <dgm:cxn modelId="{3E23B6AD-112D-41A5-8849-A0DBCF899D36}" srcId="{9CC3E6A5-3B2B-4AAA-99AA-92C9C0303E54}" destId="{C2FCB5FA-D354-40C6-B3EB-6C22C393A1E9}" srcOrd="0" destOrd="0" parTransId="{3B590A9D-9F64-4354-B54F-E388B65E7485}" sibTransId="{830952AD-AE15-40B3-A190-36474D9DB735}"/>
    <dgm:cxn modelId="{3C37C6C8-3C17-4125-8F2F-7B8808A71D40}" type="presOf" srcId="{9CC3E6A5-3B2B-4AAA-99AA-92C9C0303E54}" destId="{6369D800-2032-4D8C-A61F-64F49C0ACC3E}" srcOrd="0" destOrd="0" presId="urn:microsoft.com/office/officeart/2008/layout/LinedList"/>
    <dgm:cxn modelId="{2A035131-A400-4A5F-8EDC-0290A3564F56}" type="presParOf" srcId="{2C1467FF-6AFE-4CE5-8631-AFE9142DC09D}" destId="{D5E6EF1C-63A6-47E4-80F4-812C1216EAEE}" srcOrd="0" destOrd="0" presId="urn:microsoft.com/office/officeart/2008/layout/LinedList"/>
    <dgm:cxn modelId="{E10127B2-8864-4C3B-A3D3-37E5AE0237F1}" type="presParOf" srcId="{2C1467FF-6AFE-4CE5-8631-AFE9142DC09D}" destId="{94BDE070-8017-4101-AE3E-A6ECA4237B78}" srcOrd="1" destOrd="0" presId="urn:microsoft.com/office/officeart/2008/layout/LinedList"/>
    <dgm:cxn modelId="{0B1B5C58-537D-4A58-929D-AB43154F8CBC}" type="presParOf" srcId="{94BDE070-8017-4101-AE3E-A6ECA4237B78}" destId="{95018CDA-BEA0-4E51-84E6-CCF534C582BF}" srcOrd="0" destOrd="0" presId="urn:microsoft.com/office/officeart/2008/layout/LinedList"/>
    <dgm:cxn modelId="{E2FD4594-D068-4A52-B127-553BD9473F26}" type="presParOf" srcId="{94BDE070-8017-4101-AE3E-A6ECA4237B78}" destId="{B5FA76DA-6EDF-4577-B50C-B3238F979D55}" srcOrd="1" destOrd="0" presId="urn:microsoft.com/office/officeart/2008/layout/LinedList"/>
    <dgm:cxn modelId="{89B26D37-6635-4137-8B07-14FAB770C860}" type="presParOf" srcId="{B5FA76DA-6EDF-4577-B50C-B3238F979D55}" destId="{42D5139D-87A4-4B66-9BE9-0B3E1CF594EC}" srcOrd="0" destOrd="0" presId="urn:microsoft.com/office/officeart/2008/layout/LinedList"/>
    <dgm:cxn modelId="{B72D488D-E195-4A32-97C5-990C0BD55CE1}" type="presParOf" srcId="{B5FA76DA-6EDF-4577-B50C-B3238F979D55}" destId="{0EA87C23-5236-41C5-B5FE-8E17CD89672D}" srcOrd="1" destOrd="0" presId="urn:microsoft.com/office/officeart/2008/layout/LinedList"/>
    <dgm:cxn modelId="{2D36EC2F-4B12-4915-BA36-747D16288EE7}" type="presParOf" srcId="{0EA87C23-5236-41C5-B5FE-8E17CD89672D}" destId="{728132BD-627C-4113-A103-FF93502954A5}" srcOrd="0" destOrd="0" presId="urn:microsoft.com/office/officeart/2008/layout/LinedList"/>
    <dgm:cxn modelId="{F9B426A4-A162-485D-AEE3-75129690C068}" type="presParOf" srcId="{0EA87C23-5236-41C5-B5FE-8E17CD89672D}" destId="{2073031D-D3A9-443A-925A-1F239233CBA9}" srcOrd="1" destOrd="0" presId="urn:microsoft.com/office/officeart/2008/layout/LinedList"/>
    <dgm:cxn modelId="{23F9C967-770A-4ABD-8EA4-F9281D62BE61}" type="presParOf" srcId="{0EA87C23-5236-41C5-B5FE-8E17CD89672D}" destId="{5988F571-47D8-4DC3-BCF5-893CACD79DA4}" srcOrd="2" destOrd="0" presId="urn:microsoft.com/office/officeart/2008/layout/LinedList"/>
    <dgm:cxn modelId="{98D70D46-0021-44F1-9011-A5D9D62C6D86}" type="presParOf" srcId="{B5FA76DA-6EDF-4577-B50C-B3238F979D55}" destId="{75DA3D42-2487-4B0D-AF2E-9FFFD8336D8C}" srcOrd="2" destOrd="0" presId="urn:microsoft.com/office/officeart/2008/layout/LinedList"/>
    <dgm:cxn modelId="{767108CB-7F8F-4181-984D-E379064039F4}" type="presParOf" srcId="{B5FA76DA-6EDF-4577-B50C-B3238F979D55}" destId="{DC1EA10C-185F-47A7-B3FE-9761A1DE2EC2}" srcOrd="3" destOrd="0" presId="urn:microsoft.com/office/officeart/2008/layout/LinedList"/>
    <dgm:cxn modelId="{DDC6B3E1-D9EE-44D8-80F4-34DA4F056F94}" type="presParOf" srcId="{2C1467FF-6AFE-4CE5-8631-AFE9142DC09D}" destId="{04781660-A6BC-43B9-8090-435F9617899A}" srcOrd="2" destOrd="0" presId="urn:microsoft.com/office/officeart/2008/layout/LinedList"/>
    <dgm:cxn modelId="{058FB643-7B6B-4245-8A8A-BD770AF1020E}" type="presParOf" srcId="{2C1467FF-6AFE-4CE5-8631-AFE9142DC09D}" destId="{300C13CD-FD53-4194-9689-2A56A3910491}" srcOrd="3" destOrd="0" presId="urn:microsoft.com/office/officeart/2008/layout/LinedList"/>
    <dgm:cxn modelId="{5BC51D0A-B80E-4518-A81B-76A289803268}" type="presParOf" srcId="{300C13CD-FD53-4194-9689-2A56A3910491}" destId="{FC9173BB-3741-4D14-92C0-6FA7859721E6}" srcOrd="0" destOrd="0" presId="urn:microsoft.com/office/officeart/2008/layout/LinedList"/>
    <dgm:cxn modelId="{79470343-C4FB-4268-93F4-2BA0ECA65011}" type="presParOf" srcId="{300C13CD-FD53-4194-9689-2A56A3910491}" destId="{7D83DDA5-8ACA-4C2B-A8D6-BC6EAC7160DD}" srcOrd="1" destOrd="0" presId="urn:microsoft.com/office/officeart/2008/layout/LinedList"/>
    <dgm:cxn modelId="{151EAABA-25D8-4A5B-830C-1C098D17BF07}" type="presParOf" srcId="{7D83DDA5-8ACA-4C2B-A8D6-BC6EAC7160DD}" destId="{9FA8A137-1D9C-457D-87D8-E3F0E1B8DC03}" srcOrd="0" destOrd="0" presId="urn:microsoft.com/office/officeart/2008/layout/LinedList"/>
    <dgm:cxn modelId="{BE43DA52-B759-4173-901A-3082C01052AB}" type="presParOf" srcId="{7D83DDA5-8ACA-4C2B-A8D6-BC6EAC7160DD}" destId="{4882B578-8AA3-4AA9-B308-7E5BE84DA9F9}" srcOrd="1" destOrd="0" presId="urn:microsoft.com/office/officeart/2008/layout/LinedList"/>
    <dgm:cxn modelId="{69E0C87D-D6ED-4A6F-8CD5-1D9C9E929AEF}" type="presParOf" srcId="{4882B578-8AA3-4AA9-B308-7E5BE84DA9F9}" destId="{DBF18258-C3B0-4A27-9B36-7E071E52E67B}" srcOrd="0" destOrd="0" presId="urn:microsoft.com/office/officeart/2008/layout/LinedList"/>
    <dgm:cxn modelId="{4BFD9995-020F-4969-83D7-34047FD0922A}" type="presParOf" srcId="{4882B578-8AA3-4AA9-B308-7E5BE84DA9F9}" destId="{9A23B65B-F027-4788-8AE1-5240F22A43E3}" srcOrd="1" destOrd="0" presId="urn:microsoft.com/office/officeart/2008/layout/LinedList"/>
    <dgm:cxn modelId="{9FA84ACE-62FF-4CC3-971C-AF2F156CA8DC}" type="presParOf" srcId="{4882B578-8AA3-4AA9-B308-7E5BE84DA9F9}" destId="{E506D5CE-F054-4CE9-993F-71E95A8E5681}" srcOrd="2" destOrd="0" presId="urn:microsoft.com/office/officeart/2008/layout/LinedList"/>
    <dgm:cxn modelId="{9839A874-D0FD-4AAD-8A19-152FD5BCD94E}" type="presParOf" srcId="{7D83DDA5-8ACA-4C2B-A8D6-BC6EAC7160DD}" destId="{94E7020F-D2B9-4F55-84D0-380623410A0D}" srcOrd="2" destOrd="0" presId="urn:microsoft.com/office/officeart/2008/layout/LinedList"/>
    <dgm:cxn modelId="{7BAACA73-83E4-4100-B9F7-11628DFC704B}" type="presParOf" srcId="{7D83DDA5-8ACA-4C2B-A8D6-BC6EAC7160DD}" destId="{8E56E998-C49E-4D28-9FB5-546E81ECE9F1}" srcOrd="3" destOrd="0" presId="urn:microsoft.com/office/officeart/2008/layout/LinedList"/>
    <dgm:cxn modelId="{21A5D0DB-A016-4912-B268-51F649F76DF1}" type="presParOf" srcId="{2C1467FF-6AFE-4CE5-8631-AFE9142DC09D}" destId="{198533C7-A98B-4D8C-8B3E-4BE220331507}" srcOrd="4" destOrd="0" presId="urn:microsoft.com/office/officeart/2008/layout/LinedList"/>
    <dgm:cxn modelId="{50026527-FB7A-4F7E-AF7F-C98FCAE69BB4}" type="presParOf" srcId="{2C1467FF-6AFE-4CE5-8631-AFE9142DC09D}" destId="{B562F74E-EE88-4CB2-8938-A31356E8D02C}" srcOrd="5" destOrd="0" presId="urn:microsoft.com/office/officeart/2008/layout/LinedList"/>
    <dgm:cxn modelId="{BD0F70D2-5E95-4100-A4FF-FC5A9A1B155B}" type="presParOf" srcId="{B562F74E-EE88-4CB2-8938-A31356E8D02C}" destId="{41E15B50-F1E4-4BB4-BEC2-401B7CAB4AEB}" srcOrd="0" destOrd="0" presId="urn:microsoft.com/office/officeart/2008/layout/LinedList"/>
    <dgm:cxn modelId="{16BF8123-1F31-4EE6-AD43-A40FCCEDF6B1}" type="presParOf" srcId="{B562F74E-EE88-4CB2-8938-A31356E8D02C}" destId="{F3CD3D7B-5109-4F73-AD60-A6213F987127}" srcOrd="1" destOrd="0" presId="urn:microsoft.com/office/officeart/2008/layout/LinedList"/>
    <dgm:cxn modelId="{46B74D54-604F-4601-B491-591EC05E374C}" type="presParOf" srcId="{F3CD3D7B-5109-4F73-AD60-A6213F987127}" destId="{E8322992-AD2C-4AF3-AB50-48EC80DBA98B}" srcOrd="0" destOrd="0" presId="urn:microsoft.com/office/officeart/2008/layout/LinedList"/>
    <dgm:cxn modelId="{7B764A85-4DF5-4A64-864C-4234A6793625}" type="presParOf" srcId="{F3CD3D7B-5109-4F73-AD60-A6213F987127}" destId="{5EF6AB4B-485C-462E-803F-36ACE36481AD}" srcOrd="1" destOrd="0" presId="urn:microsoft.com/office/officeart/2008/layout/LinedList"/>
    <dgm:cxn modelId="{9E3171DC-B29B-4A81-B020-9337A68290A6}" type="presParOf" srcId="{5EF6AB4B-485C-462E-803F-36ACE36481AD}" destId="{C57ED800-20A7-4223-8BCE-AF6A417B12E0}" srcOrd="0" destOrd="0" presId="urn:microsoft.com/office/officeart/2008/layout/LinedList"/>
    <dgm:cxn modelId="{914713C4-D8CC-46B9-A36D-A43C05150194}" type="presParOf" srcId="{5EF6AB4B-485C-462E-803F-36ACE36481AD}" destId="{0D4A76A5-F945-4806-A41D-AAFEA7E687DD}" srcOrd="1" destOrd="0" presId="urn:microsoft.com/office/officeart/2008/layout/LinedList"/>
    <dgm:cxn modelId="{7A5379CF-07F2-4548-A154-174627289E15}" type="presParOf" srcId="{5EF6AB4B-485C-462E-803F-36ACE36481AD}" destId="{7AA697A9-7099-487A-9546-5C971350F577}" srcOrd="2" destOrd="0" presId="urn:microsoft.com/office/officeart/2008/layout/LinedList"/>
    <dgm:cxn modelId="{696EFA73-B065-49CA-B478-D9C46E42E38E}" type="presParOf" srcId="{F3CD3D7B-5109-4F73-AD60-A6213F987127}" destId="{97C19A59-E543-4C37-9B36-056E32AE4134}" srcOrd="2" destOrd="0" presId="urn:microsoft.com/office/officeart/2008/layout/LinedList"/>
    <dgm:cxn modelId="{1D8C9EC4-DCB0-4688-BBA3-C152A8DC08B7}" type="presParOf" srcId="{F3CD3D7B-5109-4F73-AD60-A6213F987127}" destId="{4AB548B4-3D8E-43F4-AF7D-99A2E49A8552}" srcOrd="3" destOrd="0" presId="urn:microsoft.com/office/officeart/2008/layout/LinedList"/>
    <dgm:cxn modelId="{4E1C28DE-0192-41FF-B325-43A39A209E84}" type="presParOf" srcId="{2C1467FF-6AFE-4CE5-8631-AFE9142DC09D}" destId="{03855173-8592-4399-87D4-CADB35CF5FCB}" srcOrd="6" destOrd="0" presId="urn:microsoft.com/office/officeart/2008/layout/LinedList"/>
    <dgm:cxn modelId="{3ED9658D-7BA7-4725-ABEF-27F118113451}" type="presParOf" srcId="{2C1467FF-6AFE-4CE5-8631-AFE9142DC09D}" destId="{F4137E5A-EE27-4A4B-A7F2-C40D5AAED399}" srcOrd="7" destOrd="0" presId="urn:microsoft.com/office/officeart/2008/layout/LinedList"/>
    <dgm:cxn modelId="{0A48CE13-5C84-4D0B-A8D2-3AA310CA7438}" type="presParOf" srcId="{F4137E5A-EE27-4A4B-A7F2-C40D5AAED399}" destId="{6369D800-2032-4D8C-A61F-64F49C0ACC3E}" srcOrd="0" destOrd="0" presId="urn:microsoft.com/office/officeart/2008/layout/LinedList"/>
    <dgm:cxn modelId="{31BC6E6A-D039-4D42-9220-EDB4AF8EF7E9}" type="presParOf" srcId="{F4137E5A-EE27-4A4B-A7F2-C40D5AAED399}" destId="{47C0E4F9-F17C-41E1-89F5-BB2458623023}" srcOrd="1" destOrd="0" presId="urn:microsoft.com/office/officeart/2008/layout/LinedList"/>
    <dgm:cxn modelId="{4C81C053-C57D-4F83-9071-9527D3CA0169}" type="presParOf" srcId="{47C0E4F9-F17C-41E1-89F5-BB2458623023}" destId="{0A2E2EAF-A5CB-4F3A-B929-0205766CDDC2}" srcOrd="0" destOrd="0" presId="urn:microsoft.com/office/officeart/2008/layout/LinedList"/>
    <dgm:cxn modelId="{D149AD0B-D93E-404B-B6A2-A9D883C76579}" type="presParOf" srcId="{47C0E4F9-F17C-41E1-89F5-BB2458623023}" destId="{7079B086-766B-4875-BEF8-BC2AA3BE998D}" srcOrd="1" destOrd="0" presId="urn:microsoft.com/office/officeart/2008/layout/LinedList"/>
    <dgm:cxn modelId="{492A3F79-840B-4396-8169-B2045AD2DFED}" type="presParOf" srcId="{7079B086-766B-4875-BEF8-BC2AA3BE998D}" destId="{6ED7A022-23D0-418B-AB1F-C29E8DB12BDA}" srcOrd="0" destOrd="0" presId="urn:microsoft.com/office/officeart/2008/layout/LinedList"/>
    <dgm:cxn modelId="{1C0F30B5-854A-439C-BD2B-906B0E9E919F}" type="presParOf" srcId="{7079B086-766B-4875-BEF8-BC2AA3BE998D}" destId="{63AE4B83-7F5B-4A88-9776-2A2A2EA38058}" srcOrd="1" destOrd="0" presId="urn:microsoft.com/office/officeart/2008/layout/LinedList"/>
    <dgm:cxn modelId="{260B5706-85C3-41C5-B57A-D2569A4AC36B}" type="presParOf" srcId="{7079B086-766B-4875-BEF8-BC2AA3BE998D}" destId="{3F31AB59-583C-4AA5-9DCF-9C0DE729209B}" srcOrd="2" destOrd="0" presId="urn:microsoft.com/office/officeart/2008/layout/LinedList"/>
    <dgm:cxn modelId="{CC729A56-F05A-42C8-8E7E-58E52340F19E}" type="presParOf" srcId="{47C0E4F9-F17C-41E1-89F5-BB2458623023}" destId="{6C011A0D-04A2-48DE-B3E5-30561C67021F}" srcOrd="2" destOrd="0" presId="urn:microsoft.com/office/officeart/2008/layout/LinedList"/>
    <dgm:cxn modelId="{B25A0A98-1943-4CB0-A065-D6CB2337BC41}" type="presParOf" srcId="{47C0E4F9-F17C-41E1-89F5-BB2458623023}" destId="{46F4556D-8594-4551-9014-5CCCAF3327F7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7D2C15-A98E-409F-B077-986065F02C5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7E57694-0482-4214-AE3A-40CB93367DEE}">
      <dgm:prSet/>
      <dgm:spPr/>
      <dgm:t>
        <a:bodyPr/>
        <a:lstStyle/>
        <a:p>
          <a:pPr>
            <a:defRPr cap="all"/>
          </a:pPr>
          <a:r>
            <a:rPr lang="en-US" b="1" dirty="0">
              <a:latin typeface="Palatino Linotype" panose="02040502050505030304" pitchFamily="18" charset="0"/>
            </a:rPr>
            <a:t>Procedure INSERT</a:t>
          </a:r>
        </a:p>
      </dgm:t>
    </dgm:pt>
    <dgm:pt modelId="{C51965B0-8D1A-4882-9085-5B0CC21FB4F2}" type="parTrans" cxnId="{825618CD-C440-45DD-8C8A-5769BCCB4DC9}">
      <dgm:prSet/>
      <dgm:spPr/>
      <dgm:t>
        <a:bodyPr/>
        <a:lstStyle/>
        <a:p>
          <a:endParaRPr lang="en-US"/>
        </a:p>
      </dgm:t>
    </dgm:pt>
    <dgm:pt modelId="{D63D6E78-DC4B-4F59-8A22-FF2C1DDA8B9E}" type="sibTrans" cxnId="{825618CD-C440-45DD-8C8A-5769BCCB4DC9}">
      <dgm:prSet/>
      <dgm:spPr/>
      <dgm:t>
        <a:bodyPr/>
        <a:lstStyle/>
        <a:p>
          <a:endParaRPr lang="en-US"/>
        </a:p>
      </dgm:t>
    </dgm:pt>
    <dgm:pt modelId="{60B4EAC1-1FF7-4036-8C00-3DE8BEB2B41E}">
      <dgm:prSet/>
      <dgm:spPr/>
      <dgm:t>
        <a:bodyPr/>
        <a:lstStyle/>
        <a:p>
          <a:pPr>
            <a:defRPr cap="all"/>
          </a:pPr>
          <a:r>
            <a:rPr lang="en-US" b="1" dirty="0">
              <a:latin typeface="Palatino Linotype" panose="02040502050505030304" pitchFamily="18" charset="0"/>
            </a:rPr>
            <a:t>Procedure UPDATE</a:t>
          </a:r>
        </a:p>
      </dgm:t>
    </dgm:pt>
    <dgm:pt modelId="{31392359-6972-48D0-A4A6-836B4B42F5C5}" type="parTrans" cxnId="{19AF8329-15FC-49E9-8E64-3587ECCCB878}">
      <dgm:prSet/>
      <dgm:spPr/>
      <dgm:t>
        <a:bodyPr/>
        <a:lstStyle/>
        <a:p>
          <a:endParaRPr lang="en-US"/>
        </a:p>
      </dgm:t>
    </dgm:pt>
    <dgm:pt modelId="{26B385C5-A98B-4965-8A22-9A599750D27F}" type="sibTrans" cxnId="{19AF8329-15FC-49E9-8E64-3587ECCCB878}">
      <dgm:prSet/>
      <dgm:spPr/>
      <dgm:t>
        <a:bodyPr/>
        <a:lstStyle/>
        <a:p>
          <a:endParaRPr lang="en-US"/>
        </a:p>
      </dgm:t>
    </dgm:pt>
    <dgm:pt modelId="{27B6B47F-6408-4797-BA58-2A7A36F7DAD7}">
      <dgm:prSet/>
      <dgm:spPr/>
      <dgm:t>
        <a:bodyPr/>
        <a:lstStyle/>
        <a:p>
          <a:pPr>
            <a:defRPr cap="all"/>
          </a:pPr>
          <a:r>
            <a:rPr lang="en-US" b="1" dirty="0">
              <a:latin typeface="Palatino Linotype" panose="02040502050505030304" pitchFamily="18" charset="0"/>
            </a:rPr>
            <a:t>Procedure DELETE</a:t>
          </a:r>
        </a:p>
      </dgm:t>
    </dgm:pt>
    <dgm:pt modelId="{D76724C0-5F5E-4707-B9DD-8E1B37BC9362}" type="parTrans" cxnId="{78061D28-470C-437F-83D2-FEAFB6519090}">
      <dgm:prSet/>
      <dgm:spPr/>
      <dgm:t>
        <a:bodyPr/>
        <a:lstStyle/>
        <a:p>
          <a:endParaRPr lang="en-US"/>
        </a:p>
      </dgm:t>
    </dgm:pt>
    <dgm:pt modelId="{9698AF94-B821-4F31-A78F-5B6E09C27C20}" type="sibTrans" cxnId="{78061D28-470C-437F-83D2-FEAFB6519090}">
      <dgm:prSet/>
      <dgm:spPr/>
      <dgm:t>
        <a:bodyPr/>
        <a:lstStyle/>
        <a:p>
          <a:endParaRPr lang="en-US"/>
        </a:p>
      </dgm:t>
    </dgm:pt>
    <dgm:pt modelId="{373A3128-D81B-4AFF-A2EE-85D42780E37D}" type="pres">
      <dgm:prSet presAssocID="{CC7D2C15-A98E-409F-B077-986065F02C57}" presName="root" presStyleCnt="0">
        <dgm:presLayoutVars>
          <dgm:dir/>
          <dgm:resizeHandles val="exact"/>
        </dgm:presLayoutVars>
      </dgm:prSet>
      <dgm:spPr/>
    </dgm:pt>
    <dgm:pt modelId="{3145EB39-2C17-4FE4-886A-3E1EEB13CE33}" type="pres">
      <dgm:prSet presAssocID="{87E57694-0482-4214-AE3A-40CB93367DEE}" presName="compNode" presStyleCnt="0"/>
      <dgm:spPr/>
    </dgm:pt>
    <dgm:pt modelId="{483C64AD-C724-4BF8-98EB-D6F7AF9050F0}" type="pres">
      <dgm:prSet presAssocID="{87E57694-0482-4214-AE3A-40CB93367DEE}" presName="iconBgRect" presStyleLbl="bgShp" presStyleIdx="0" presStyleCnt="3"/>
      <dgm:spPr/>
    </dgm:pt>
    <dgm:pt modelId="{44990DA4-36B6-4C28-BB93-F3B1DDE1DA3F}" type="pres">
      <dgm:prSet presAssocID="{87E57694-0482-4214-AE3A-40CB93367DEE}" presName="iconRect" presStyleLbl="node1" presStyleIdx="0" presStyleCnt="3" custLinFactX="135574" custLinFactNeighborX="200000" custLinFactNeighborY="718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ánh răng"/>
        </a:ext>
      </dgm:extLst>
    </dgm:pt>
    <dgm:pt modelId="{82CF56BD-B774-4CA1-AA2A-E175C7754D05}" type="pres">
      <dgm:prSet presAssocID="{87E57694-0482-4214-AE3A-40CB93367DEE}" presName="spaceRect" presStyleCnt="0"/>
      <dgm:spPr/>
    </dgm:pt>
    <dgm:pt modelId="{C0C140B7-9B24-45BA-AC4C-3B93E8995EC2}" type="pres">
      <dgm:prSet presAssocID="{87E57694-0482-4214-AE3A-40CB93367DEE}" presName="textRect" presStyleLbl="revTx" presStyleIdx="0" presStyleCnt="3">
        <dgm:presLayoutVars>
          <dgm:chMax val="1"/>
          <dgm:chPref val="1"/>
        </dgm:presLayoutVars>
      </dgm:prSet>
      <dgm:spPr/>
    </dgm:pt>
    <dgm:pt modelId="{14C80811-C492-467C-86FF-239270A1B456}" type="pres">
      <dgm:prSet presAssocID="{D63D6E78-DC4B-4F59-8A22-FF2C1DDA8B9E}" presName="sibTrans" presStyleCnt="0"/>
      <dgm:spPr/>
    </dgm:pt>
    <dgm:pt modelId="{78FC1708-AD4A-4620-AC87-35BB27EBF23E}" type="pres">
      <dgm:prSet presAssocID="{60B4EAC1-1FF7-4036-8C00-3DE8BEB2B41E}" presName="compNode" presStyleCnt="0"/>
      <dgm:spPr/>
    </dgm:pt>
    <dgm:pt modelId="{96EACAD5-39A1-4DEC-A34F-F90273542531}" type="pres">
      <dgm:prSet presAssocID="{60B4EAC1-1FF7-4036-8C00-3DE8BEB2B41E}" presName="iconBgRect" presStyleLbl="bgShp" presStyleIdx="1" presStyleCnt="3" custLinFactNeighborX="-81" custLinFactNeighborY="4325"/>
      <dgm:spPr/>
    </dgm:pt>
    <dgm:pt modelId="{B6883DBC-6096-4851-A6D2-391EF3A65FA6}" type="pres">
      <dgm:prSet presAssocID="{60B4EAC1-1FF7-4036-8C00-3DE8BEB2B41E}" presName="iconRect" presStyleLbl="node1" presStyleIdx="1" presStyleCnt="3" custLinFactX="-136147" custLinFactNeighborX="-200000" custLinFactNeighborY="718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h sách kiểm tra"/>
        </a:ext>
      </dgm:extLst>
    </dgm:pt>
    <dgm:pt modelId="{333D6B4A-88BB-48CA-B186-39CF9E82DC5F}" type="pres">
      <dgm:prSet presAssocID="{60B4EAC1-1FF7-4036-8C00-3DE8BEB2B41E}" presName="spaceRect" presStyleCnt="0"/>
      <dgm:spPr/>
    </dgm:pt>
    <dgm:pt modelId="{2A214681-ABCB-4595-8C48-07A93D76F61A}" type="pres">
      <dgm:prSet presAssocID="{60B4EAC1-1FF7-4036-8C00-3DE8BEB2B41E}" presName="textRect" presStyleLbl="revTx" presStyleIdx="1" presStyleCnt="3" custScaleX="101965" custScaleY="81449" custLinFactNeighborX="-49" custLinFactNeighborY="-14566">
        <dgm:presLayoutVars>
          <dgm:chMax val="1"/>
          <dgm:chPref val="1"/>
        </dgm:presLayoutVars>
      </dgm:prSet>
      <dgm:spPr/>
    </dgm:pt>
    <dgm:pt modelId="{7251F358-C74E-4FEF-9966-DD933567B58C}" type="pres">
      <dgm:prSet presAssocID="{26B385C5-A98B-4965-8A22-9A599750D27F}" presName="sibTrans" presStyleCnt="0"/>
      <dgm:spPr/>
    </dgm:pt>
    <dgm:pt modelId="{57D0DF78-1D19-4CBA-A289-BE00C8995025}" type="pres">
      <dgm:prSet presAssocID="{27B6B47F-6408-4797-BA58-2A7A36F7DAD7}" presName="compNode" presStyleCnt="0"/>
      <dgm:spPr/>
    </dgm:pt>
    <dgm:pt modelId="{F0CEF398-56E7-43DF-94B6-716A757A5ED4}" type="pres">
      <dgm:prSet presAssocID="{27B6B47F-6408-4797-BA58-2A7A36F7DAD7}" presName="iconBgRect" presStyleLbl="bgShp" presStyleIdx="2" presStyleCnt="3"/>
      <dgm:spPr/>
    </dgm:pt>
    <dgm:pt modelId="{24BEA92B-F97D-410D-8A76-8A96157AABB9}" type="pres">
      <dgm:prSet presAssocID="{27B6B47F-6408-4797-BA58-2A7A36F7DA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ấu kiểm"/>
        </a:ext>
      </dgm:extLst>
    </dgm:pt>
    <dgm:pt modelId="{E297E9C1-52E0-4D98-9C1C-97CFB33EDB3F}" type="pres">
      <dgm:prSet presAssocID="{27B6B47F-6408-4797-BA58-2A7A36F7DAD7}" presName="spaceRect" presStyleCnt="0"/>
      <dgm:spPr/>
    </dgm:pt>
    <dgm:pt modelId="{DE8FBE14-7DD7-49BC-84F0-6B58DAF821F2}" type="pres">
      <dgm:prSet presAssocID="{27B6B47F-6408-4797-BA58-2A7A36F7DAD7}" presName="textRect" presStyleLbl="revTx" presStyleIdx="2" presStyleCnt="3" custLinFactNeighborX="1010" custLinFactNeighborY="-1233">
        <dgm:presLayoutVars>
          <dgm:chMax val="1"/>
          <dgm:chPref val="1"/>
        </dgm:presLayoutVars>
      </dgm:prSet>
      <dgm:spPr/>
    </dgm:pt>
  </dgm:ptLst>
  <dgm:cxnLst>
    <dgm:cxn modelId="{165A1906-780F-46A8-9B8A-9F145F55C4A1}" type="presOf" srcId="{CC7D2C15-A98E-409F-B077-986065F02C57}" destId="{373A3128-D81B-4AFF-A2EE-85D42780E37D}" srcOrd="0" destOrd="0" presId="urn:microsoft.com/office/officeart/2018/5/layout/IconCircleLabelList"/>
    <dgm:cxn modelId="{78061D28-470C-437F-83D2-FEAFB6519090}" srcId="{CC7D2C15-A98E-409F-B077-986065F02C57}" destId="{27B6B47F-6408-4797-BA58-2A7A36F7DAD7}" srcOrd="2" destOrd="0" parTransId="{D76724C0-5F5E-4707-B9DD-8E1B37BC9362}" sibTransId="{9698AF94-B821-4F31-A78F-5B6E09C27C20}"/>
    <dgm:cxn modelId="{19AF8329-15FC-49E9-8E64-3587ECCCB878}" srcId="{CC7D2C15-A98E-409F-B077-986065F02C57}" destId="{60B4EAC1-1FF7-4036-8C00-3DE8BEB2B41E}" srcOrd="1" destOrd="0" parTransId="{31392359-6972-48D0-A4A6-836B4B42F5C5}" sibTransId="{26B385C5-A98B-4965-8A22-9A599750D27F}"/>
    <dgm:cxn modelId="{B272FAAB-784B-4647-8002-55AC298FE06C}" type="presOf" srcId="{87E57694-0482-4214-AE3A-40CB93367DEE}" destId="{C0C140B7-9B24-45BA-AC4C-3B93E8995EC2}" srcOrd="0" destOrd="0" presId="urn:microsoft.com/office/officeart/2018/5/layout/IconCircleLabelList"/>
    <dgm:cxn modelId="{8397E3C3-35C5-487E-90E6-3771258CC8E5}" type="presOf" srcId="{60B4EAC1-1FF7-4036-8C00-3DE8BEB2B41E}" destId="{2A214681-ABCB-4595-8C48-07A93D76F61A}" srcOrd="0" destOrd="0" presId="urn:microsoft.com/office/officeart/2018/5/layout/IconCircleLabelList"/>
    <dgm:cxn modelId="{825618CD-C440-45DD-8C8A-5769BCCB4DC9}" srcId="{CC7D2C15-A98E-409F-B077-986065F02C57}" destId="{87E57694-0482-4214-AE3A-40CB93367DEE}" srcOrd="0" destOrd="0" parTransId="{C51965B0-8D1A-4882-9085-5B0CC21FB4F2}" sibTransId="{D63D6E78-DC4B-4F59-8A22-FF2C1DDA8B9E}"/>
    <dgm:cxn modelId="{A70FFCE0-268C-4253-8592-9E64EA007759}" type="presOf" srcId="{27B6B47F-6408-4797-BA58-2A7A36F7DAD7}" destId="{DE8FBE14-7DD7-49BC-84F0-6B58DAF821F2}" srcOrd="0" destOrd="0" presId="urn:microsoft.com/office/officeart/2018/5/layout/IconCircleLabelList"/>
    <dgm:cxn modelId="{8DBDEE47-72E4-4436-A4F2-764AEDB1D9E6}" type="presParOf" srcId="{373A3128-D81B-4AFF-A2EE-85D42780E37D}" destId="{3145EB39-2C17-4FE4-886A-3E1EEB13CE33}" srcOrd="0" destOrd="0" presId="urn:microsoft.com/office/officeart/2018/5/layout/IconCircleLabelList"/>
    <dgm:cxn modelId="{503386D6-55C9-47FD-B231-9558CCE6F5F9}" type="presParOf" srcId="{3145EB39-2C17-4FE4-886A-3E1EEB13CE33}" destId="{483C64AD-C724-4BF8-98EB-D6F7AF9050F0}" srcOrd="0" destOrd="0" presId="urn:microsoft.com/office/officeart/2018/5/layout/IconCircleLabelList"/>
    <dgm:cxn modelId="{51DD92C7-B11D-4D2A-9394-902687591EB7}" type="presParOf" srcId="{3145EB39-2C17-4FE4-886A-3E1EEB13CE33}" destId="{44990DA4-36B6-4C28-BB93-F3B1DDE1DA3F}" srcOrd="1" destOrd="0" presId="urn:microsoft.com/office/officeart/2018/5/layout/IconCircleLabelList"/>
    <dgm:cxn modelId="{EA872D02-E5AA-4FC2-A673-55B9708D31A0}" type="presParOf" srcId="{3145EB39-2C17-4FE4-886A-3E1EEB13CE33}" destId="{82CF56BD-B774-4CA1-AA2A-E175C7754D05}" srcOrd="2" destOrd="0" presId="urn:microsoft.com/office/officeart/2018/5/layout/IconCircleLabelList"/>
    <dgm:cxn modelId="{F348B62B-4AB1-456A-B1F3-3F88135504BD}" type="presParOf" srcId="{3145EB39-2C17-4FE4-886A-3E1EEB13CE33}" destId="{C0C140B7-9B24-45BA-AC4C-3B93E8995EC2}" srcOrd="3" destOrd="0" presId="urn:microsoft.com/office/officeart/2018/5/layout/IconCircleLabelList"/>
    <dgm:cxn modelId="{0CA6CCE6-7D32-4AE8-BB04-D2BE3DFA198F}" type="presParOf" srcId="{373A3128-D81B-4AFF-A2EE-85D42780E37D}" destId="{14C80811-C492-467C-86FF-239270A1B456}" srcOrd="1" destOrd="0" presId="urn:microsoft.com/office/officeart/2018/5/layout/IconCircleLabelList"/>
    <dgm:cxn modelId="{48625246-08A0-4C40-9E44-8C43A56CC79D}" type="presParOf" srcId="{373A3128-D81B-4AFF-A2EE-85D42780E37D}" destId="{78FC1708-AD4A-4620-AC87-35BB27EBF23E}" srcOrd="2" destOrd="0" presId="urn:microsoft.com/office/officeart/2018/5/layout/IconCircleLabelList"/>
    <dgm:cxn modelId="{744FD62C-CCD7-45D0-82ED-C59D7B1B07DD}" type="presParOf" srcId="{78FC1708-AD4A-4620-AC87-35BB27EBF23E}" destId="{96EACAD5-39A1-4DEC-A34F-F90273542531}" srcOrd="0" destOrd="0" presId="urn:microsoft.com/office/officeart/2018/5/layout/IconCircleLabelList"/>
    <dgm:cxn modelId="{855E9435-1641-44B0-9C0E-EC054596FE46}" type="presParOf" srcId="{78FC1708-AD4A-4620-AC87-35BB27EBF23E}" destId="{B6883DBC-6096-4851-A6D2-391EF3A65FA6}" srcOrd="1" destOrd="0" presId="urn:microsoft.com/office/officeart/2018/5/layout/IconCircleLabelList"/>
    <dgm:cxn modelId="{BD69C13C-8884-464C-BA3E-14FB55FEC92D}" type="presParOf" srcId="{78FC1708-AD4A-4620-AC87-35BB27EBF23E}" destId="{333D6B4A-88BB-48CA-B186-39CF9E82DC5F}" srcOrd="2" destOrd="0" presId="urn:microsoft.com/office/officeart/2018/5/layout/IconCircleLabelList"/>
    <dgm:cxn modelId="{619655B2-B866-4717-98DB-431498A769CF}" type="presParOf" srcId="{78FC1708-AD4A-4620-AC87-35BB27EBF23E}" destId="{2A214681-ABCB-4595-8C48-07A93D76F61A}" srcOrd="3" destOrd="0" presId="urn:microsoft.com/office/officeart/2018/5/layout/IconCircleLabelList"/>
    <dgm:cxn modelId="{2EED7665-984F-4163-824C-2C0B050B5662}" type="presParOf" srcId="{373A3128-D81B-4AFF-A2EE-85D42780E37D}" destId="{7251F358-C74E-4FEF-9966-DD933567B58C}" srcOrd="3" destOrd="0" presId="urn:microsoft.com/office/officeart/2018/5/layout/IconCircleLabelList"/>
    <dgm:cxn modelId="{83AE2447-1A5A-4435-A3CF-AE72F81FB320}" type="presParOf" srcId="{373A3128-D81B-4AFF-A2EE-85D42780E37D}" destId="{57D0DF78-1D19-4CBA-A289-BE00C8995025}" srcOrd="4" destOrd="0" presId="urn:microsoft.com/office/officeart/2018/5/layout/IconCircleLabelList"/>
    <dgm:cxn modelId="{02792A43-A3FA-4A76-8272-1B7EEF9EFDC6}" type="presParOf" srcId="{57D0DF78-1D19-4CBA-A289-BE00C8995025}" destId="{F0CEF398-56E7-43DF-94B6-716A757A5ED4}" srcOrd="0" destOrd="0" presId="urn:microsoft.com/office/officeart/2018/5/layout/IconCircleLabelList"/>
    <dgm:cxn modelId="{885E7393-325E-4B82-86FF-DE141DCCA595}" type="presParOf" srcId="{57D0DF78-1D19-4CBA-A289-BE00C8995025}" destId="{24BEA92B-F97D-410D-8A76-8A96157AABB9}" srcOrd="1" destOrd="0" presId="urn:microsoft.com/office/officeart/2018/5/layout/IconCircleLabelList"/>
    <dgm:cxn modelId="{810D1026-8D46-412B-B71A-7452B88CAA17}" type="presParOf" srcId="{57D0DF78-1D19-4CBA-A289-BE00C8995025}" destId="{E297E9C1-52E0-4D98-9C1C-97CFB33EDB3F}" srcOrd="2" destOrd="0" presId="urn:microsoft.com/office/officeart/2018/5/layout/IconCircleLabelList"/>
    <dgm:cxn modelId="{8FD508EF-3188-49DD-BC72-912E4F3FD5F9}" type="presParOf" srcId="{57D0DF78-1D19-4CBA-A289-BE00C8995025}" destId="{DE8FBE14-7DD7-49BC-84F0-6B58DAF821F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6EF1C-63A6-47E4-80F4-812C1216EAEE}">
      <dsp:nvSpPr>
        <dsp:cNvPr id="0" name=""/>
        <dsp:cNvSpPr/>
      </dsp:nvSpPr>
      <dsp:spPr>
        <a:xfrm>
          <a:off x="0" y="0"/>
          <a:ext cx="5811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18CDA-BEA0-4E51-84E6-CCF534C582BF}">
      <dsp:nvSpPr>
        <dsp:cNvPr id="0" name=""/>
        <dsp:cNvSpPr/>
      </dsp:nvSpPr>
      <dsp:spPr>
        <a:xfrm>
          <a:off x="0" y="0"/>
          <a:ext cx="1162225" cy="122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alatino Linotype" panose="02040502050505030304" pitchFamily="18" charset="0"/>
            </a:rPr>
            <a:t>Partitioning</a:t>
          </a:r>
        </a:p>
      </dsp:txBody>
      <dsp:txXfrm>
        <a:off x="0" y="0"/>
        <a:ext cx="1162225" cy="1225018"/>
      </dsp:txXfrm>
    </dsp:sp>
    <dsp:sp modelId="{2073031D-D3A9-443A-925A-1F239233CBA9}">
      <dsp:nvSpPr>
        <dsp:cNvPr id="0" name=""/>
        <dsp:cNvSpPr/>
      </dsp:nvSpPr>
      <dsp:spPr>
        <a:xfrm>
          <a:off x="1249392" y="55628"/>
          <a:ext cx="4561735" cy="1112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Palatino Linotype" panose="02040502050505030304" pitchFamily="18" charset="0"/>
            </a:rPr>
            <a:t>RANGE partitioning.  </a:t>
          </a:r>
        </a:p>
      </dsp:txBody>
      <dsp:txXfrm>
        <a:off x="1249392" y="55628"/>
        <a:ext cx="4561735" cy="1112565"/>
      </dsp:txXfrm>
    </dsp:sp>
    <dsp:sp modelId="{75DA3D42-2487-4B0D-AF2E-9FFFD8336D8C}">
      <dsp:nvSpPr>
        <dsp:cNvPr id="0" name=""/>
        <dsp:cNvSpPr/>
      </dsp:nvSpPr>
      <dsp:spPr>
        <a:xfrm>
          <a:off x="1162225" y="1168193"/>
          <a:ext cx="464890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81660-A6BC-43B9-8090-435F9617899A}">
      <dsp:nvSpPr>
        <dsp:cNvPr id="0" name=""/>
        <dsp:cNvSpPr/>
      </dsp:nvSpPr>
      <dsp:spPr>
        <a:xfrm>
          <a:off x="0" y="1225018"/>
          <a:ext cx="5811128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173BB-3741-4D14-92C0-6FA7859721E6}">
      <dsp:nvSpPr>
        <dsp:cNvPr id="0" name=""/>
        <dsp:cNvSpPr/>
      </dsp:nvSpPr>
      <dsp:spPr>
        <a:xfrm>
          <a:off x="0" y="1225018"/>
          <a:ext cx="1162225" cy="122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alatino Linotype" panose="02040502050505030304" pitchFamily="18" charset="0"/>
            </a:rPr>
            <a:t>Partitioning</a:t>
          </a:r>
        </a:p>
      </dsp:txBody>
      <dsp:txXfrm>
        <a:off x="0" y="1225018"/>
        <a:ext cx="1162225" cy="1225018"/>
      </dsp:txXfrm>
    </dsp:sp>
    <dsp:sp modelId="{9A23B65B-F027-4788-8AE1-5240F22A43E3}">
      <dsp:nvSpPr>
        <dsp:cNvPr id="0" name=""/>
        <dsp:cNvSpPr/>
      </dsp:nvSpPr>
      <dsp:spPr>
        <a:xfrm>
          <a:off x="1249392" y="1280646"/>
          <a:ext cx="4561735" cy="1112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Palatino Linotype" panose="02040502050505030304" pitchFamily="18" charset="0"/>
            </a:rPr>
            <a:t>LIST partitioning.  </a:t>
          </a:r>
        </a:p>
      </dsp:txBody>
      <dsp:txXfrm>
        <a:off x="1249392" y="1280646"/>
        <a:ext cx="4561735" cy="1112565"/>
      </dsp:txXfrm>
    </dsp:sp>
    <dsp:sp modelId="{94E7020F-D2B9-4F55-84D0-380623410A0D}">
      <dsp:nvSpPr>
        <dsp:cNvPr id="0" name=""/>
        <dsp:cNvSpPr/>
      </dsp:nvSpPr>
      <dsp:spPr>
        <a:xfrm>
          <a:off x="1162225" y="2393211"/>
          <a:ext cx="464890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8533C7-A98B-4D8C-8B3E-4BE220331507}">
      <dsp:nvSpPr>
        <dsp:cNvPr id="0" name=""/>
        <dsp:cNvSpPr/>
      </dsp:nvSpPr>
      <dsp:spPr>
        <a:xfrm>
          <a:off x="0" y="2450036"/>
          <a:ext cx="5811128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15B50-F1E4-4BB4-BEC2-401B7CAB4AEB}">
      <dsp:nvSpPr>
        <dsp:cNvPr id="0" name=""/>
        <dsp:cNvSpPr/>
      </dsp:nvSpPr>
      <dsp:spPr>
        <a:xfrm>
          <a:off x="0" y="2450036"/>
          <a:ext cx="1162225" cy="122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alatino Linotype" panose="02040502050505030304" pitchFamily="18" charset="0"/>
            </a:rPr>
            <a:t>Partitioning</a:t>
          </a:r>
        </a:p>
      </dsp:txBody>
      <dsp:txXfrm>
        <a:off x="0" y="2450036"/>
        <a:ext cx="1162225" cy="1225018"/>
      </dsp:txXfrm>
    </dsp:sp>
    <dsp:sp modelId="{0D4A76A5-F945-4806-A41D-AAFEA7E687DD}">
      <dsp:nvSpPr>
        <dsp:cNvPr id="0" name=""/>
        <dsp:cNvSpPr/>
      </dsp:nvSpPr>
      <dsp:spPr>
        <a:xfrm>
          <a:off x="1249392" y="2505664"/>
          <a:ext cx="4561735" cy="1112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Palatino Linotype" panose="02040502050505030304" pitchFamily="18" charset="0"/>
            </a:rPr>
            <a:t>HASH partitioning.  </a:t>
          </a:r>
        </a:p>
      </dsp:txBody>
      <dsp:txXfrm>
        <a:off x="1249392" y="2505664"/>
        <a:ext cx="4561735" cy="1112565"/>
      </dsp:txXfrm>
    </dsp:sp>
    <dsp:sp modelId="{97C19A59-E543-4C37-9B36-056E32AE4134}">
      <dsp:nvSpPr>
        <dsp:cNvPr id="0" name=""/>
        <dsp:cNvSpPr/>
      </dsp:nvSpPr>
      <dsp:spPr>
        <a:xfrm>
          <a:off x="1162225" y="3618229"/>
          <a:ext cx="464890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55173-8592-4399-87D4-CADB35CF5FCB}">
      <dsp:nvSpPr>
        <dsp:cNvPr id="0" name=""/>
        <dsp:cNvSpPr/>
      </dsp:nvSpPr>
      <dsp:spPr>
        <a:xfrm>
          <a:off x="0" y="3675054"/>
          <a:ext cx="5811128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9D800-2032-4D8C-A61F-64F49C0ACC3E}">
      <dsp:nvSpPr>
        <dsp:cNvPr id="0" name=""/>
        <dsp:cNvSpPr/>
      </dsp:nvSpPr>
      <dsp:spPr>
        <a:xfrm>
          <a:off x="0" y="3675054"/>
          <a:ext cx="1162225" cy="1225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Palatino Linotype" panose="02040502050505030304" pitchFamily="18" charset="0"/>
            </a:rPr>
            <a:t>Partitioning</a:t>
          </a:r>
        </a:p>
      </dsp:txBody>
      <dsp:txXfrm>
        <a:off x="0" y="3675054"/>
        <a:ext cx="1162225" cy="1225018"/>
      </dsp:txXfrm>
    </dsp:sp>
    <dsp:sp modelId="{63AE4B83-7F5B-4A88-9776-2A2A2EA38058}">
      <dsp:nvSpPr>
        <dsp:cNvPr id="0" name=""/>
        <dsp:cNvSpPr/>
      </dsp:nvSpPr>
      <dsp:spPr>
        <a:xfrm>
          <a:off x="1249392" y="3730682"/>
          <a:ext cx="4561735" cy="1112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latin typeface="Palatino Linotype" panose="02040502050505030304" pitchFamily="18" charset="0"/>
            </a:rPr>
            <a:t>KEY partitioning.  </a:t>
          </a:r>
        </a:p>
      </dsp:txBody>
      <dsp:txXfrm>
        <a:off x="1249392" y="3730682"/>
        <a:ext cx="4561735" cy="1112565"/>
      </dsp:txXfrm>
    </dsp:sp>
    <dsp:sp modelId="{6C011A0D-04A2-48DE-B3E5-30561C67021F}">
      <dsp:nvSpPr>
        <dsp:cNvPr id="0" name=""/>
        <dsp:cNvSpPr/>
      </dsp:nvSpPr>
      <dsp:spPr>
        <a:xfrm>
          <a:off x="1162225" y="4843247"/>
          <a:ext cx="464890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C64AD-C724-4BF8-98EB-D6F7AF9050F0}">
      <dsp:nvSpPr>
        <dsp:cNvPr id="0" name=""/>
        <dsp:cNvSpPr/>
      </dsp:nvSpPr>
      <dsp:spPr>
        <a:xfrm>
          <a:off x="648653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90DA4-36B6-4C28-BB93-F3B1DDE1DA3F}">
      <dsp:nvSpPr>
        <dsp:cNvPr id="0" name=""/>
        <dsp:cNvSpPr/>
      </dsp:nvSpPr>
      <dsp:spPr>
        <a:xfrm>
          <a:off x="4684478" y="105818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140B7-9B24-45BA-AC4C-3B93E8995EC2}">
      <dsp:nvSpPr>
        <dsp:cNvPr id="0" name=""/>
        <dsp:cNvSpPr/>
      </dsp:nvSpPr>
      <dsp:spPr>
        <a:xfrm>
          <a:off x="45372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dirty="0">
              <a:latin typeface="Palatino Linotype" panose="02040502050505030304" pitchFamily="18" charset="0"/>
            </a:rPr>
            <a:t>Procedure INSERT</a:t>
          </a:r>
        </a:p>
      </dsp:txBody>
      <dsp:txXfrm>
        <a:off x="45372" y="3053169"/>
        <a:ext cx="3093750" cy="720000"/>
      </dsp:txXfrm>
    </dsp:sp>
    <dsp:sp modelId="{96EACAD5-39A1-4DEC-A34F-F90273542531}">
      <dsp:nvSpPr>
        <dsp:cNvPr id="0" name=""/>
        <dsp:cNvSpPr/>
      </dsp:nvSpPr>
      <dsp:spPr>
        <a:xfrm>
          <a:off x="4312677" y="693181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83DBC-6096-4851-A6D2-391EF3A65FA6}">
      <dsp:nvSpPr>
        <dsp:cNvPr id="0" name=""/>
        <dsp:cNvSpPr/>
      </dsp:nvSpPr>
      <dsp:spPr>
        <a:xfrm>
          <a:off x="1076552" y="1091580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14681-ABCB-4595-8C48-07A93D76F61A}">
      <dsp:nvSpPr>
        <dsp:cNvPr id="0" name=""/>
        <dsp:cNvSpPr/>
      </dsp:nvSpPr>
      <dsp:spPr>
        <a:xfrm>
          <a:off x="3679012" y="3048469"/>
          <a:ext cx="3154542" cy="58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dirty="0">
              <a:latin typeface="Palatino Linotype" panose="02040502050505030304" pitchFamily="18" charset="0"/>
            </a:rPr>
            <a:t>Procedure UPDATE</a:t>
          </a:r>
        </a:p>
      </dsp:txBody>
      <dsp:txXfrm>
        <a:off x="3679012" y="3048469"/>
        <a:ext cx="3154542" cy="586432"/>
      </dsp:txXfrm>
    </dsp:sp>
    <dsp:sp modelId="{F0CEF398-56E7-43DF-94B6-716A757A5ED4}">
      <dsp:nvSpPr>
        <dsp:cNvPr id="0" name=""/>
        <dsp:cNvSpPr/>
      </dsp:nvSpPr>
      <dsp:spPr>
        <a:xfrm>
          <a:off x="7979758" y="578168"/>
          <a:ext cx="1887187" cy="188718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EA92B-F97D-410D-8A76-8A96157AABB9}">
      <dsp:nvSpPr>
        <dsp:cNvPr id="0" name=""/>
        <dsp:cNvSpPr/>
      </dsp:nvSpPr>
      <dsp:spPr>
        <a:xfrm>
          <a:off x="8381946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8FBE14-7DD7-49BC-84F0-6B58DAF821F2}">
      <dsp:nvSpPr>
        <dsp:cNvPr id="0" name=""/>
        <dsp:cNvSpPr/>
      </dsp:nvSpPr>
      <dsp:spPr>
        <a:xfrm>
          <a:off x="7407724" y="304429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1" kern="1200" dirty="0">
              <a:latin typeface="Palatino Linotype" panose="02040502050505030304" pitchFamily="18" charset="0"/>
            </a:rPr>
            <a:t>Procedure DELETE</a:t>
          </a:r>
        </a:p>
      </dsp:txBody>
      <dsp:txXfrm>
        <a:off x="7407724" y="304429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FB32EF-1947-4444-A055-3E21371EF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94464A6-DED3-486A-99C5-21E85933E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7BA5EDD-A1B2-4198-8223-36E76F077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B6A9FE7-5715-4B51-8E79-46210CDC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7843F74-B94B-4A4A-BB90-44017EBD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3021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2CEDDA8-C658-4874-8137-3D5585206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964289D6-3522-4C79-A917-F25F99CFB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41E21B2-D1BE-4C1B-B13E-8AE67BA4D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B0529C6-63FB-487F-8DCE-DE01080C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387CD1A-8AF2-49C9-841A-9902998B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0366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787228FF-BEC5-4BED-A978-967976752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B168615-8E19-4CFE-BA8C-6032ECBB2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9BA27D7-5237-4255-BBB7-0676FDC37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74176D3-C675-49B5-A58E-7D16F3D22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A70948E-BDBB-4B16-8918-6CC14DBF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96523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9C5E5D-23ED-4F00-8E83-F34100E2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E3F32B-22DC-4859-94AE-4ABD0C04E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9605DA6-B460-431A-AD6E-04D34A031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2DB24AA-CD1B-46BB-BBC6-9250C9566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E61B9C0-62D5-4402-9950-1AF79C54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0673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CD2514-3AFC-443A-9C2C-3EB415FB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568B77A-FB9A-4E02-A543-53B9FB211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A6F453E-5B19-4FD2-AC77-C4AEFA61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9803A0C-BC0F-4ED3-8DFD-F49ED354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8AC4DFC-8DD6-493F-8FD0-57B81B1E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1780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E612FA-1B14-4EF7-9F20-2CDEDF6E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E139673-C56E-4E7E-A4AA-B19286B78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6A42E0EF-3309-448F-B480-14E329392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BCA4028-F067-48B0-8C97-FDEDCDD3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2290729-D66F-4129-AC46-58BF6D00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990EAAD-275E-4546-B384-7E77E7E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4661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41F1AA6-1272-4641-A839-961DD515B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EF61090-2E4F-425E-8520-B1665898B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7CFC002-B4A8-477E-99AC-F6951A34D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E34A7E2-406D-41D7-80F8-7EE235E01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DCB2838F-75C0-412B-98E7-7B3C9CD7E7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3036A06B-AAC6-4C4A-9630-2716BF42B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6D30062A-BAB8-428F-8072-09B373F5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22823638-2743-4E49-90F3-8C61A5613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6924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ABF46A8-1055-49FD-8E00-E63992654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FC62C64-13F3-4831-B97F-D9E3BAEC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9E6FB33-A569-448C-8ADE-E4B10325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73D2CCF-D70C-42A1-A5F1-57257E94C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9559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4E5ACF44-A9DC-4289-B6A9-E659A26F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AB4550D6-1A3C-4D8D-AEDC-551EFD4F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3018A90-243C-44C6-BC74-8A8F84DB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61546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CC0C7FE-4C5F-4F94-BBB9-498B09751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BB30DDB-8801-49FD-93AE-ADB3514B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9CF1A9C-4D83-4290-A659-A3216A930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BEA5387-6045-44D2-82E6-EC6991271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DDA4088-4A26-44D7-B9B6-FD92F55C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AC1F0214-7416-4441-B09F-27D9FA25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867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09C4E8-83F9-4C91-BD0B-B16E129A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E4D1555-1381-45B7-A430-57AE317E2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237E0824-CB06-47A7-A68A-C9FFA348F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F3693E4-64FE-412D-A6B8-F7D4D53CD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1A3893E-5F74-471E-BC62-7E33EF27A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3F14A858-6F87-4894-A8BB-22FE5B04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7474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E52CE41-DA20-4565-9277-837A45F6B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8680A03-2EAE-4177-8F55-FEF89CBC0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F10C827-3AC6-4D13-BE8B-1813F0AF3D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B3B04BA-5F2D-4E19-A5D7-B7243B949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7195E41-8499-499A-A89D-4DB3C26E78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2A6BBFE8-DF7D-4BE1-BD46-5DE65AF14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6100" b="1" kern="1200">
                <a:solidFill>
                  <a:schemeClr val="bg1"/>
                </a:solidFill>
                <a:latin typeface="Palatino Linotype" panose="02040502050505030304" pitchFamily="18" charset="0"/>
              </a:rPr>
              <a:t>Phân vùng cơ sở dữ liệu Partition</a:t>
            </a:r>
            <a:endParaRPr lang="en-US" sz="6100" kern="120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038CEA2E-1C0E-44FD-ABDB-464DFBB3A0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4333" y="1340553"/>
            <a:ext cx="2223009" cy="1200095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Palatino Linotype" panose="02040502050505030304" pitchFamily="18" charset="0"/>
              </a:rPr>
              <a:t>Phần trình bày</a:t>
            </a:r>
            <a:endParaRPr lang="vi-VN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F17D4D7A-872A-4E24-BB35-6D4230F2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Chủ đề: Education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25207BBB-4CFA-4296-BE1E-7EA48D5F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73768" y="5522976"/>
            <a:ext cx="2185416" cy="365125"/>
          </a:xfrm>
        </p:spPr>
        <p:txBody>
          <a:bodyPr vert="horz" lIns="91440" tIns="45720" rIns="91440" bIns="45720" rtlCol="0">
            <a:normAutofit/>
          </a:bodyPr>
          <a:lstStyle/>
          <a:p>
            <a:pPr algn="r">
              <a:spcAft>
                <a:spcPts val="600"/>
              </a:spcAft>
            </a:pPr>
            <a:fld id="{CFBEA57F-793F-4683-BD8A-741FD4B89154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5/20/2021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5AE05126-17A7-4FAB-96C9-78DD7EC5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94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337" y="161383"/>
            <a:ext cx="12001870" cy="109205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INSERT GIÁ TRỊ VÀO TỪNG CỘT CỦA BẢNG advisor VÀ classroom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6" y="4928077"/>
            <a:ext cx="10210804" cy="1366375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vi-VN" b="1" dirty="0">
                <a:latin typeface="Palatino Linotype" panose="02040502050505030304" pitchFamily="18" charset="0"/>
              </a:rPr>
              <a:t>Ta </a:t>
            </a:r>
            <a:r>
              <a:rPr lang="vi-VN" b="1" dirty="0" err="1">
                <a:latin typeface="Palatino Linotype" panose="02040502050505030304" pitchFamily="18" charset="0"/>
              </a:rPr>
              <a:t>nhận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thấy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rằng</a:t>
            </a:r>
            <a:r>
              <a:rPr lang="vi-VN" b="1" dirty="0">
                <a:latin typeface="Palatino Linotype" panose="02040502050505030304" pitchFamily="18" charset="0"/>
              </a:rPr>
              <a:t>, </a:t>
            </a:r>
            <a:r>
              <a:rPr lang="vi-VN" b="1" dirty="0" err="1">
                <a:latin typeface="Palatino Linotype" panose="02040502050505030304" pitchFamily="18" charset="0"/>
              </a:rPr>
              <a:t>việc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viết</a:t>
            </a:r>
            <a:r>
              <a:rPr lang="vi-VN" b="1" dirty="0">
                <a:latin typeface="Palatino Linotype" panose="02040502050505030304" pitchFamily="18" charset="0"/>
              </a:rPr>
              <a:t> đi </a:t>
            </a:r>
            <a:r>
              <a:rPr lang="vi-VN" b="1" dirty="0" err="1">
                <a:latin typeface="Palatino Linotype" panose="02040502050505030304" pitchFamily="18" charset="0"/>
              </a:rPr>
              <a:t>viết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lại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nhiều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lần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các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procedure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này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là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khá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tốn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thời</a:t>
            </a:r>
            <a:r>
              <a:rPr lang="vi-VN" b="1" dirty="0">
                <a:latin typeface="Palatino Linotype" panose="02040502050505030304" pitchFamily="18" charset="0"/>
              </a:rPr>
              <a:t> gian </a:t>
            </a:r>
            <a:r>
              <a:rPr lang="vi-VN" b="1" dirty="0" err="1">
                <a:latin typeface="Palatino Linotype" panose="02040502050505030304" pitchFamily="18" charset="0"/>
              </a:rPr>
              <a:t>và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nhàm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chán</a:t>
            </a:r>
            <a:endParaRPr lang="vi-VN" b="1" dirty="0">
              <a:latin typeface="Palatino Linotype" panose="02040502050505030304" pitchFamily="18" charset="0"/>
            </a:endParaRPr>
          </a:p>
          <a:p>
            <a:pPr algn="l"/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8" name="Hình ảnh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1066B18F-4FEC-4FEC-B090-903D0D2C5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1396083"/>
            <a:ext cx="5257804" cy="3246694"/>
          </a:xfrm>
          <a:prstGeom prst="rect">
            <a:avLst/>
          </a:prstGeom>
        </p:spPr>
      </p:pic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B161FF70-F6B1-4D84-9433-E4447B73D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396083"/>
            <a:ext cx="5257804" cy="33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81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337" y="161383"/>
            <a:ext cx="12001870" cy="109205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INSERT GIÁ TRỊ VÀO TỪNG CỘT CỦA BẢNG instructor VÀ </a:t>
            </a:r>
            <a:r>
              <a:rPr lang="vi-VN" sz="2400" b="1" dirty="0" err="1">
                <a:latin typeface="Palatino Linotype" panose="02040502050505030304" pitchFamily="18" charset="0"/>
              </a:rPr>
              <a:t>prereq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6" y="4928077"/>
            <a:ext cx="10210804" cy="1366375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vi-VN" b="1" dirty="0" err="1">
                <a:latin typeface="Palatino Linotype" panose="02040502050505030304" pitchFamily="18" charset="0"/>
              </a:rPr>
              <a:t>Tất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cả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việc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phải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làm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là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gọi</a:t>
            </a:r>
            <a:r>
              <a:rPr lang="vi-VN" b="1" dirty="0">
                <a:latin typeface="Palatino Linotype" panose="02040502050505030304" pitchFamily="18" charset="0"/>
              </a:rPr>
              <a:t> ra </a:t>
            </a:r>
            <a:r>
              <a:rPr lang="vi-VN" b="1" dirty="0" err="1">
                <a:latin typeface="Palatino Linotype" panose="02040502050505030304" pitchFamily="18" charset="0"/>
              </a:rPr>
              <a:t>từng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bảng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và</a:t>
            </a:r>
            <a:r>
              <a:rPr lang="vi-VN" b="1" dirty="0">
                <a:latin typeface="Palatino Linotype" panose="02040502050505030304" pitchFamily="18" charset="0"/>
              </a:rPr>
              <a:t> INSERT </a:t>
            </a:r>
            <a:r>
              <a:rPr lang="vi-VN" b="1" dirty="0" err="1">
                <a:latin typeface="Palatino Linotype" panose="02040502050505030304" pitchFamily="18" charset="0"/>
              </a:rPr>
              <a:t>các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giá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trị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BDC82B53-50EE-4680-91FF-1C70C1A469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1" y="1253433"/>
            <a:ext cx="5257804" cy="3355682"/>
          </a:xfrm>
          <a:prstGeom prst="rect">
            <a:avLst/>
          </a:prstGeom>
        </p:spPr>
      </p:pic>
      <p:pic>
        <p:nvPicPr>
          <p:cNvPr id="7" name="Hình ảnh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4717089E-DCD4-4ED3-85FC-BAF0C7A96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520" y="1253433"/>
            <a:ext cx="5193479" cy="335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2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337" y="161383"/>
            <a:ext cx="12001870" cy="109205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INSERT GIÁ TRỊ VÀO TỪNG CỘT CỦA BẢNG section VÀ </a:t>
            </a:r>
            <a:r>
              <a:rPr lang="vi-VN" sz="2400" b="1" dirty="0" err="1">
                <a:latin typeface="Palatino Linotype" panose="02040502050505030304" pitchFamily="18" charset="0"/>
              </a:rPr>
              <a:t>student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6" y="4928077"/>
            <a:ext cx="10210804" cy="1366375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vi-VN" b="1" dirty="0" err="1">
                <a:latin typeface="Palatino Linotype" panose="02040502050505030304" pitchFamily="18" charset="0"/>
              </a:rPr>
              <a:t>Có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thể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tự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động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viết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hàm</a:t>
            </a:r>
            <a:r>
              <a:rPr lang="vi-VN" b="1" dirty="0">
                <a:latin typeface="Palatino Linotype" panose="02040502050505030304" pitchFamily="18" charset="0"/>
              </a:rPr>
              <a:t> INSERT </a:t>
            </a:r>
            <a:r>
              <a:rPr lang="vi-VN" b="1" dirty="0" err="1">
                <a:latin typeface="Palatino Linotype" panose="02040502050505030304" pitchFamily="18" charset="0"/>
              </a:rPr>
              <a:t>bằng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một</a:t>
            </a:r>
            <a:r>
              <a:rPr lang="vi-VN" b="1" dirty="0">
                <a:latin typeface="Palatino Linotype" panose="02040502050505030304" pitchFamily="18" charset="0"/>
              </a:rPr>
              <a:t> chương </a:t>
            </a:r>
            <a:r>
              <a:rPr lang="vi-VN" b="1" dirty="0" err="1">
                <a:latin typeface="Palatino Linotype" panose="02040502050505030304" pitchFamily="18" charset="0"/>
              </a:rPr>
              <a:t>trình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khác</a:t>
            </a:r>
            <a:r>
              <a:rPr lang="vi-VN" b="1" dirty="0">
                <a:latin typeface="Palatino Linotype" panose="02040502050505030304" pitchFamily="18" charset="0"/>
              </a:rPr>
              <a:t> không?</a:t>
            </a:r>
          </a:p>
        </p:txBody>
      </p:sp>
      <p:pic>
        <p:nvPicPr>
          <p:cNvPr id="11" name="Hình ảnh 10" descr="Ảnh có chứa văn bản&#10;&#10;Mô tả được tạo tự động">
            <a:extLst>
              <a:ext uri="{FF2B5EF4-FFF2-40B4-BE49-F238E27FC236}">
                <a16:creationId xmlns:a16="http://schemas.microsoft.com/office/drawing/2014/main" id="{9BB8B96D-8D0A-400D-956D-E60ACE253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62" y="1253434"/>
            <a:ext cx="5259937" cy="3291934"/>
          </a:xfrm>
          <a:prstGeom prst="rect">
            <a:avLst/>
          </a:prstGeom>
        </p:spPr>
      </p:pic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51CF1241-E403-4EFA-BE6B-9FD831EA0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53434"/>
            <a:ext cx="4953001" cy="32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50BD5EC-9CD9-4C05-B1E4-0169E313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013"/>
            <a:ext cx="12188952" cy="111056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2400" b="1" dirty="0">
                <a:latin typeface="Palatino Linotype" panose="02040502050505030304" pitchFamily="18" charset="0"/>
              </a:rPr>
              <a:t>SỬ DỤNG SINH TỰ ĐỘNG CÁC PROCEDURE INSERT </a:t>
            </a:r>
            <a:br>
              <a:rPr lang="vi-VN" sz="2400" b="1" dirty="0">
                <a:latin typeface="Palatino Linotype" panose="02040502050505030304" pitchFamily="18" charset="0"/>
              </a:rPr>
            </a:br>
            <a:r>
              <a:rPr lang="vi-VN" sz="2400" b="1" dirty="0">
                <a:latin typeface="Palatino Linotype" panose="02040502050505030304" pitchFamily="18" charset="0"/>
              </a:rPr>
              <a:t>CHO CÁC BẢNG TRONG MỘT DATABASE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05EC884-A450-42A0-BE67-F8B1CA49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94" y="1006617"/>
            <a:ext cx="10466564" cy="5213208"/>
          </a:xfrm>
        </p:spPr>
        <p:txBody>
          <a:bodyPr anchor="ctr">
            <a:normAutofit fontScale="92500" lnSpcReduction="10000"/>
          </a:bodyPr>
          <a:lstStyle/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getopt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INSERT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insertTemplate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"""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>
              <a:spcBef>
                <a:spcPts val="300"/>
              </a:spcBef>
            </a:pP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`%s`$$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`%s` (%s)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INSERT INTO %s (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%s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 VALUES (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%s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>
              <a:spcBef>
                <a:spcPts val="300"/>
              </a:spcBef>
            </a:pP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""“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INSERT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stored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outPath_insert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outPath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"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os.path.join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outPath_insert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,(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+ '_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Insert.sql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').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 'w')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file.write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insertTemplate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 (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+ '_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+ '_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insertUpdateParms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insertList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valuesList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file.close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F31C9A1-9C1D-4629-A662-59B69968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/>
              <a:pPr>
                <a:spcAft>
                  <a:spcPts val="600"/>
                </a:spcAft>
              </a:pPr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B1D1078-2DBB-4B57-ACE3-1081EB03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65F66D5-7BFD-48CD-8536-4FD87EA2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81D2C36F-4504-47C0-B82F-A167342A2754}" type="slidenum">
              <a:rPr lang="en-US" smtClean="0"/>
              <a:pPr algn="l"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430F8FD-8058-4C4A-9041-A16972EC4220}"/>
              </a:ext>
            </a:extLst>
          </p:cNvPr>
          <p:cNvSpPr/>
          <p:nvPr/>
        </p:nvSpPr>
        <p:spPr>
          <a:xfrm>
            <a:off x="6943725" y="560070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DA2B085C-AADB-47E0-AB9C-79603B885C49}"/>
              </a:ext>
            </a:extLst>
          </p:cNvPr>
          <p:cNvSpPr/>
          <p:nvPr/>
        </p:nvSpPr>
        <p:spPr>
          <a:xfrm>
            <a:off x="7452505" y="1913415"/>
            <a:ext cx="3875253" cy="15155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Chỉ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tạo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ra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được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những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procedure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đơn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giản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, không mang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tính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sáng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tạo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cao.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Tiết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kiệm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được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</a:t>
            </a:r>
            <a:r>
              <a:rPr lang="vi-VN" dirty="0" err="1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thời</a:t>
            </a:r>
            <a:r>
              <a:rPr lang="vi-VN" dirty="0">
                <a:solidFill>
                  <a:schemeClr val="accent1">
                    <a:lumMod val="50000"/>
                  </a:schemeClr>
                </a:solidFill>
                <a:latin typeface="Palatino Linotype" panose="02040502050505030304" pitchFamily="18" charset="0"/>
              </a:rPr>
              <a:t> gian.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dirty="0">
              <a:solidFill>
                <a:schemeClr val="accent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609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337" y="161383"/>
            <a:ext cx="12001870" cy="109205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alatino Linotype" panose="02040502050505030304" pitchFamily="18" charset="0"/>
              </a:rPr>
              <a:t>INSERT GIÁ TRỊ VÀO TỪNG CỘT CỦA BẢNG takes</a:t>
            </a:r>
            <a:br>
              <a:rPr lang="vi-VN" sz="2800" b="1" dirty="0">
                <a:latin typeface="Palatino Linotype" panose="02040502050505030304" pitchFamily="18" charset="0"/>
              </a:rPr>
            </a:br>
            <a:endParaRPr lang="vi-VN" sz="28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468" y="1253433"/>
            <a:ext cx="4595213" cy="5342676"/>
          </a:xfrm>
          <a:ln>
            <a:solidFill>
              <a:schemeClr val="accent2"/>
            </a:solidFill>
          </a:ln>
        </p:spPr>
        <p:txBody>
          <a:bodyPr anchor="ctr">
            <a:normAutofit fontScale="55000" lnSpcReduction="20000"/>
          </a:bodyPr>
          <a:lstStyle/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algn="l">
              <a:spcBef>
                <a:spcPts val="300"/>
              </a:spcBef>
            </a:pP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insert_takes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`$$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insert_takes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new_courseid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new_secid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new_semester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new_year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(4,0),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new_grade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(2))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INSERT INTO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takes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ID,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course_id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sec_id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semester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grade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 VALUES (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new_courseid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new_secid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new_semester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new_year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new_grade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 algn="l">
              <a:spcBef>
                <a:spcPts val="300"/>
              </a:spcBef>
            </a:pP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11175770-8262-48C9-A673-7F9DCB019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28" y="1253433"/>
            <a:ext cx="5257804" cy="37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1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337" y="161383"/>
            <a:ext cx="12001870" cy="1092050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alatino Linotype" panose="02040502050505030304" pitchFamily="18" charset="0"/>
              </a:rPr>
              <a:t>INSERT GIÁ TRỊ VÀO TỪNG CỘT CỦA BẢNG </a:t>
            </a:r>
            <a:r>
              <a:rPr lang="vi-VN" sz="2800" b="1" dirty="0" err="1">
                <a:latin typeface="Palatino Linotype" panose="02040502050505030304" pitchFamily="18" charset="0"/>
              </a:rPr>
              <a:t>teaches</a:t>
            </a:r>
            <a:br>
              <a:rPr lang="vi-VN" sz="2800" b="1" dirty="0">
                <a:latin typeface="Palatino Linotype" panose="02040502050505030304" pitchFamily="18" charset="0"/>
              </a:rPr>
            </a:br>
            <a:endParaRPr lang="vi-VN" sz="28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253433"/>
            <a:ext cx="4538709" cy="5041019"/>
          </a:xfrm>
          <a:ln>
            <a:solidFill>
              <a:schemeClr val="accent2"/>
            </a:solidFill>
          </a:ln>
        </p:spPr>
        <p:txBody>
          <a:bodyPr anchor="ctr">
            <a:normAutofit fontScale="55000" lnSpcReduction="20000"/>
          </a:bodyPr>
          <a:lstStyle/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algn="l">
              <a:spcBef>
                <a:spcPts val="300"/>
              </a:spcBef>
            </a:pP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insert_teaches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`$$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insert_teaches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(25),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new_courseid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new_secid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new_semester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new_year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(4,0))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INSERT INTO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teaches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ID,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course_id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sec_id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semester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 VALUES (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new_courseid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new_secid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new_semester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new_year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 algn="l">
              <a:spcBef>
                <a:spcPts val="300"/>
              </a:spcBef>
            </a:pP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42C1508E-9D11-41E8-9E52-799F7D9DE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017" y="1253434"/>
            <a:ext cx="5171983" cy="362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16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337" y="161383"/>
            <a:ext cx="12001870" cy="109205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INSERT GIÁ TRỊ VÀO TỪNG CỘT CỦA BẢNG t</a:t>
            </a:r>
            <a:r>
              <a:rPr lang="vi-VN" sz="2400" b="1" dirty="0" err="1">
                <a:latin typeface="Palatino Linotype" panose="02040502050505030304" pitchFamily="18" charset="0"/>
              </a:rPr>
              <a:t>ime_slot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6" y="1253433"/>
            <a:ext cx="4749544" cy="5520229"/>
          </a:xfrm>
          <a:ln>
            <a:solidFill>
              <a:schemeClr val="accent2"/>
            </a:solidFill>
          </a:ln>
        </p:spPr>
        <p:txBody>
          <a:bodyPr anchor="ctr">
            <a:normAutofit fontScale="55000" lnSpcReduction="20000"/>
          </a:bodyPr>
          <a:lstStyle/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algn="l">
              <a:spcBef>
                <a:spcPts val="300"/>
              </a:spcBef>
            </a:pP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insert_timeslot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`$$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insert_timeslot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new_timeslotid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new_day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new_starthr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(2,0),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new_startmin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(2,0),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new_endhr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(2,0),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new_endmin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(2,0))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INSERT INTO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time_slot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time_slot_id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start_hr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start_min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end_hr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end_min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 VALUES (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new_timeslotid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new_day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new_starthr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new_startmin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new_endhr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new_endmin</a:t>
            </a: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 algn="l">
              <a:spcBef>
                <a:spcPts val="300"/>
              </a:spcBef>
            </a:pPr>
            <a:endParaRPr lang="vi-VN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FC901B37-74CD-402C-BFB0-C9DB04D13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70" y="1253434"/>
            <a:ext cx="5175333" cy="306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41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5DFC39-2DDE-4363-8C76-17F782AF94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919" y="2945524"/>
            <a:ext cx="6457183" cy="2274388"/>
          </a:xfrm>
        </p:spPr>
        <p:txBody>
          <a:bodyPr anchor="t">
            <a:normAutofit/>
          </a:bodyPr>
          <a:lstStyle/>
          <a:p>
            <a:pPr algn="l"/>
            <a:r>
              <a:rPr lang="en-US" sz="7200" b="1">
                <a:latin typeface="Palatino Linotype" panose="02040502050505030304" pitchFamily="18" charset="0"/>
              </a:rPr>
              <a:t>PROCEDURE UPDATE</a:t>
            </a:r>
            <a:endParaRPr lang="vi-VN" sz="7200" b="1">
              <a:latin typeface="Palatino Linotype" panose="02040502050505030304" pitchFamily="18" charset="0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AE14F1D3-E341-4F37-96C1-17B06EF19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480" y="1234285"/>
            <a:ext cx="5013661" cy="1683292"/>
          </a:xfrm>
        </p:spPr>
        <p:txBody>
          <a:bodyPr anchor="b">
            <a:normAutofit/>
          </a:bodyPr>
          <a:lstStyle/>
          <a:p>
            <a:pPr algn="l"/>
            <a:r>
              <a:rPr lang="en-US" err="1">
                <a:latin typeface="Palatino Linotype" panose="02040502050505030304" pitchFamily="18" charset="0"/>
              </a:rPr>
              <a:t>Bản</a:t>
            </a:r>
            <a:r>
              <a:rPr lang="en-US">
                <a:latin typeface="Palatino Linotype" panose="02040502050505030304" pitchFamily="18" charset="0"/>
              </a:rPr>
              <a:t> </a:t>
            </a:r>
            <a:r>
              <a:rPr lang="en-US" err="1">
                <a:latin typeface="Palatino Linotype" panose="02040502050505030304" pitchFamily="18" charset="0"/>
              </a:rPr>
              <a:t>trình</a:t>
            </a:r>
            <a:r>
              <a:rPr lang="en-US">
                <a:latin typeface="Palatino Linotype" panose="02040502050505030304" pitchFamily="18" charset="0"/>
              </a:rPr>
              <a:t> </a:t>
            </a:r>
            <a:r>
              <a:rPr lang="en-US" err="1">
                <a:latin typeface="Palatino Linotype" panose="02040502050505030304" pitchFamily="18" charset="0"/>
              </a:rPr>
              <a:t>bày</a:t>
            </a:r>
            <a:endParaRPr lang="vi-VN">
              <a:latin typeface="Palatino Linotype" panose="02040502050505030304" pitchFamily="18" charset="0"/>
            </a:endParaRP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350D7AD-C78F-4912-A388-6B2DCC5E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73768" y="5522976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FBEA57F-793F-4683-BD8A-741FD4B89154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5/20/2021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4D989B3-AFA4-48F5-B1E9-346F4915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/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53B48C9-9750-4BE8-B792-BF7BF8766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11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1805" y="168676"/>
            <a:ext cx="12449580" cy="108475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UPDATE GIÁ TRỊ VÀO MỘT HOẶC NHIỀU CỘT CỦA BẢNG</a:t>
            </a:r>
            <a:br>
              <a:rPr lang="vi-VN" sz="2400" b="1" dirty="0">
                <a:latin typeface="Palatino Linotype" panose="02040502050505030304" pitchFamily="18" charset="0"/>
              </a:rPr>
            </a:br>
            <a:r>
              <a:rPr lang="vi-VN" sz="2400" b="1" dirty="0" err="1">
                <a:latin typeface="Palatino Linotype" panose="02040502050505030304" pitchFamily="18" charset="0"/>
              </a:rPr>
              <a:t>advisor</a:t>
            </a:r>
            <a:r>
              <a:rPr lang="vi-VN" sz="2400" b="1" dirty="0">
                <a:latin typeface="Palatino Linotype" panose="02040502050505030304" pitchFamily="18" charset="0"/>
              </a:rPr>
              <a:t>  VÀ </a:t>
            </a:r>
            <a:r>
              <a:rPr lang="vi-VN" sz="2400" b="1" dirty="0" err="1">
                <a:latin typeface="Palatino Linotype" panose="02040502050505030304" pitchFamily="18" charset="0"/>
              </a:rPr>
              <a:t>classroom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181" y="5200650"/>
            <a:ext cx="10210804" cy="1366375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vi-VN" b="1" dirty="0" err="1">
                <a:latin typeface="Palatino Linotype" panose="02040502050505030304" pitchFamily="18" charset="0"/>
              </a:rPr>
              <a:t>Error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Code</a:t>
            </a:r>
            <a:r>
              <a:rPr lang="vi-VN" b="1" dirty="0">
                <a:latin typeface="Palatino Linotype" panose="02040502050505030304" pitchFamily="18" charset="0"/>
              </a:rPr>
              <a:t> 1054: </a:t>
            </a:r>
            <a:r>
              <a:rPr lang="vi-VN" b="1" dirty="0" err="1">
                <a:latin typeface="Palatino Linotype" panose="02040502050505030304" pitchFamily="18" charset="0"/>
              </a:rPr>
              <a:t>Unknown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column</a:t>
            </a:r>
            <a:r>
              <a:rPr lang="vi-VN" b="1" dirty="0">
                <a:latin typeface="Palatino Linotype" panose="02040502050505030304" pitchFamily="18" charset="0"/>
              </a:rPr>
              <a:t>… </a:t>
            </a:r>
          </a:p>
          <a:p>
            <a:pPr algn="l"/>
            <a:r>
              <a:rPr lang="vi-VN" b="1" dirty="0" err="1">
                <a:latin typeface="Palatino Linotype" panose="02040502050505030304" pitchFamily="18" charset="0"/>
              </a:rPr>
              <a:t>Error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Code</a:t>
            </a:r>
            <a:r>
              <a:rPr lang="vi-VN" b="1" dirty="0">
                <a:latin typeface="Palatino Linotype" panose="02040502050505030304" pitchFamily="18" charset="0"/>
              </a:rPr>
              <a:t> 1406: </a:t>
            </a:r>
            <a:r>
              <a:rPr lang="vi-VN" b="1" dirty="0" err="1">
                <a:latin typeface="Palatino Linotype" panose="02040502050505030304" pitchFamily="18" charset="0"/>
              </a:rPr>
              <a:t>Data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too</a:t>
            </a:r>
            <a:r>
              <a:rPr lang="vi-VN" b="1" dirty="0">
                <a:latin typeface="Palatino Linotype" panose="02040502050505030304" pitchFamily="18" charset="0"/>
              </a:rPr>
              <a:t> long </a:t>
            </a:r>
            <a:r>
              <a:rPr lang="vi-VN" b="1" dirty="0" err="1">
                <a:latin typeface="Palatino Linotype" panose="02040502050505030304" pitchFamily="18" charset="0"/>
              </a:rPr>
              <a:t>for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column</a:t>
            </a:r>
            <a:r>
              <a:rPr lang="vi-VN" b="1" dirty="0">
                <a:latin typeface="Palatino Linotype" panose="02040502050505030304" pitchFamily="18" charset="0"/>
              </a:rPr>
              <a:t>…</a:t>
            </a: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4E6D6CB4-6AF2-4EB7-B48B-8A59C2DC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1" y="1253432"/>
            <a:ext cx="5257804" cy="3837916"/>
          </a:xfrm>
          <a:prstGeom prst="rect">
            <a:avLst/>
          </a:prstGeom>
        </p:spPr>
      </p:pic>
      <p:pic>
        <p:nvPicPr>
          <p:cNvPr id="8" name="Hình ảnh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C9DA0635-78A7-425C-B8F8-DB7C27DF7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583" y="1253433"/>
            <a:ext cx="5413134" cy="394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35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7974B93-19D2-4800-B001-0B943285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b="1" dirty="0" err="1">
                <a:latin typeface="Palatino Linotype" panose="02040502050505030304" pitchFamily="18" charset="0"/>
              </a:rPr>
              <a:t>Sửa</a:t>
            </a:r>
            <a:r>
              <a:rPr lang="vi-VN" sz="3600" b="1" dirty="0">
                <a:latin typeface="Palatino Linotype" panose="02040502050505030304" pitchFamily="18" charset="0"/>
              </a:rPr>
              <a:t> </a:t>
            </a:r>
            <a:r>
              <a:rPr lang="vi-VN" sz="3600" b="1" dirty="0" err="1">
                <a:latin typeface="Palatino Linotype" panose="02040502050505030304" pitchFamily="18" charset="0"/>
              </a:rPr>
              <a:t>lỗi</a:t>
            </a:r>
            <a:r>
              <a:rPr lang="vi-VN" sz="3600" b="1" dirty="0">
                <a:latin typeface="Palatino Linotype" panose="02040502050505030304" pitchFamily="18" charset="0"/>
              </a:rPr>
              <a:t>:</a:t>
            </a:r>
          </a:p>
        </p:txBody>
      </p:sp>
      <p:pic>
        <p:nvPicPr>
          <p:cNvPr id="8" name="Chỗ dành sẵn cho Nội dung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96EC479B-3FE3-44D1-B9D2-17B67063D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5380"/>
            <a:ext cx="10515600" cy="4443548"/>
          </a:xfrm>
        </p:spPr>
      </p:pic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17608D4-95A3-41B3-B4CF-8EEA330A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12C7E50-4DEB-45DD-AD62-C989E8FE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: </a:t>
            </a:r>
            <a:r>
              <a:rPr lang="vi-VN" dirty="0" err="1"/>
              <a:t>Education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5471CBA-4B53-4460-9BD7-F5297E9F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2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5" y="161383"/>
            <a:ext cx="11106337" cy="1092050"/>
          </a:xfrm>
        </p:spPr>
        <p:txBody>
          <a:bodyPr>
            <a:normAutofit/>
          </a:bodyPr>
          <a:lstStyle/>
          <a:p>
            <a:pPr algn="l"/>
            <a:r>
              <a:rPr lang="vi-VN" sz="2400" b="1" dirty="0" err="1">
                <a:latin typeface="Palatino Linotype" panose="02040502050505030304" pitchFamily="18" charset="0"/>
              </a:rPr>
              <a:t>Nhắc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lại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kiến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thức</a:t>
            </a:r>
            <a:r>
              <a:rPr lang="vi-VN" sz="2400" b="1" dirty="0">
                <a:latin typeface="Palatino Linotype" panose="02040502050505030304" pitchFamily="18" charset="0"/>
              </a:rPr>
              <a:t>: PARTITIONING &amp; PARTITION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501" y="1534046"/>
            <a:ext cx="10210804" cy="3789907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dirty="0" err="1">
                <a:latin typeface="Palatino Linotype" panose="02040502050505030304" pitchFamily="18" charset="0"/>
              </a:rPr>
              <a:t>Mysql</a:t>
            </a:r>
            <a:r>
              <a:rPr lang="vi-VN" dirty="0">
                <a:latin typeface="Palatino Linotype" panose="02040502050505030304" pitchFamily="18" charset="0"/>
              </a:rPr>
              <a:t> </a:t>
            </a:r>
            <a:r>
              <a:rPr lang="vi-VN" dirty="0" err="1">
                <a:latin typeface="Palatino Linotype" panose="02040502050505030304" pitchFamily="18" charset="0"/>
              </a:rPr>
              <a:t>Partitioning</a:t>
            </a:r>
            <a:r>
              <a:rPr lang="vi-VN" dirty="0">
                <a:latin typeface="Palatino Linotype" panose="02040502050505030304" pitchFamily="18" charset="0"/>
              </a:rPr>
              <a:t>: </a:t>
            </a:r>
            <a:r>
              <a:rPr lang="vi-VN" dirty="0" err="1">
                <a:latin typeface="Palatino Linotype" panose="02040502050505030304" pitchFamily="18" charset="0"/>
              </a:rPr>
              <a:t>việc</a:t>
            </a:r>
            <a:r>
              <a:rPr lang="vi-VN" dirty="0">
                <a:latin typeface="Palatino Linotype" panose="02040502050505030304" pitchFamily="18" charset="0"/>
              </a:rPr>
              <a:t> phân chia </a:t>
            </a:r>
            <a:r>
              <a:rPr lang="vi-VN" dirty="0" err="1">
                <a:latin typeface="Palatino Linotype" panose="02040502050505030304" pitchFamily="18" charset="0"/>
              </a:rPr>
              <a:t>một</a:t>
            </a:r>
            <a:r>
              <a:rPr lang="vi-VN" dirty="0">
                <a:latin typeface="Palatino Linotype" panose="02040502050505030304" pitchFamily="18" charset="0"/>
              </a:rPr>
              <a:t> </a:t>
            </a:r>
            <a:r>
              <a:rPr lang="vi-VN" dirty="0" err="1">
                <a:latin typeface="Palatino Linotype" panose="02040502050505030304" pitchFamily="18" charset="0"/>
              </a:rPr>
              <a:t>table</a:t>
            </a:r>
            <a:r>
              <a:rPr lang="vi-VN" dirty="0">
                <a:latin typeface="Palatino Linotype" panose="02040502050505030304" pitchFamily="18" charset="0"/>
              </a:rPr>
              <a:t> </a:t>
            </a:r>
            <a:r>
              <a:rPr lang="vi-VN" dirty="0" err="1">
                <a:latin typeface="Palatino Linotype" panose="02040502050505030304" pitchFamily="18" charset="0"/>
              </a:rPr>
              <a:t>thành</a:t>
            </a:r>
            <a:r>
              <a:rPr lang="vi-VN" dirty="0">
                <a:latin typeface="Palatino Linotype" panose="02040502050505030304" pitchFamily="18" charset="0"/>
              </a:rPr>
              <a:t> </a:t>
            </a:r>
            <a:r>
              <a:rPr lang="vi-VN" dirty="0" err="1">
                <a:latin typeface="Palatino Linotype" panose="02040502050505030304" pitchFamily="18" charset="0"/>
              </a:rPr>
              <a:t>những</a:t>
            </a:r>
            <a:r>
              <a:rPr lang="vi-VN" dirty="0">
                <a:latin typeface="Palatino Linotype" panose="02040502050505030304" pitchFamily="18" charset="0"/>
              </a:rPr>
              <a:t> </a:t>
            </a:r>
            <a:r>
              <a:rPr lang="vi-VN" dirty="0" err="1">
                <a:latin typeface="Palatino Linotype" panose="02040502050505030304" pitchFamily="18" charset="0"/>
              </a:rPr>
              <a:t>phần</a:t>
            </a:r>
            <a:r>
              <a:rPr lang="vi-VN" dirty="0">
                <a:latin typeface="Palatino Linotype" panose="02040502050505030304" pitchFamily="18" charset="0"/>
              </a:rPr>
              <a:t> </a:t>
            </a:r>
            <a:r>
              <a:rPr lang="vi-VN" dirty="0" err="1">
                <a:latin typeface="Palatino Linotype" panose="02040502050505030304" pitchFamily="18" charset="0"/>
              </a:rPr>
              <a:t>nhỏ</a:t>
            </a:r>
            <a:r>
              <a:rPr lang="vi-VN" dirty="0">
                <a:latin typeface="Palatino Linotype" panose="02040502050505030304" pitchFamily="18" charset="0"/>
              </a:rPr>
              <a:t> (</a:t>
            </a:r>
            <a:r>
              <a:rPr lang="vi-VN" dirty="0" err="1">
                <a:latin typeface="Palatino Linotype" panose="02040502050505030304" pitchFamily="18" charset="0"/>
              </a:rPr>
              <a:t>Partition</a:t>
            </a:r>
            <a:r>
              <a:rPr lang="vi-VN" dirty="0">
                <a:latin typeface="Palatino Linotype" panose="02040502050505030304" pitchFamily="18" charset="0"/>
              </a:rPr>
              <a:t>) theo </a:t>
            </a:r>
            <a:r>
              <a:rPr lang="vi-VN" dirty="0" err="1">
                <a:latin typeface="Palatino Linotype" panose="02040502050505030304" pitchFamily="18" charset="0"/>
              </a:rPr>
              <a:t>một</a:t>
            </a:r>
            <a:r>
              <a:rPr lang="vi-VN" dirty="0">
                <a:latin typeface="Palatino Linotype" panose="02040502050505030304" pitchFamily="18" charset="0"/>
              </a:rPr>
              <a:t> </a:t>
            </a:r>
            <a:r>
              <a:rPr lang="vi-VN" dirty="0" err="1">
                <a:latin typeface="Palatino Linotype" panose="02040502050505030304" pitchFamily="18" charset="0"/>
              </a:rPr>
              <a:t>logic</a:t>
            </a:r>
            <a:r>
              <a:rPr lang="vi-VN" dirty="0">
                <a:latin typeface="Palatino Linotype" panose="02040502050505030304" pitchFamily="18" charset="0"/>
              </a:rPr>
              <a:t> </a:t>
            </a:r>
            <a:r>
              <a:rPr lang="vi-VN" dirty="0" err="1">
                <a:latin typeface="Palatino Linotype" panose="02040502050505030304" pitchFamily="18" charset="0"/>
              </a:rPr>
              <a:t>nhất</a:t>
            </a:r>
            <a:r>
              <a:rPr lang="vi-VN" dirty="0">
                <a:latin typeface="Palatino Linotype" panose="02040502050505030304" pitchFamily="18" charset="0"/>
              </a:rPr>
              <a:t> </a:t>
            </a:r>
            <a:r>
              <a:rPr lang="vi-VN" dirty="0" err="1">
                <a:latin typeface="Palatino Linotype" panose="02040502050505030304" pitchFamily="18" charset="0"/>
              </a:rPr>
              <a:t>định</a:t>
            </a:r>
            <a:endParaRPr lang="vi-VN" dirty="0">
              <a:latin typeface="Palatino Linotype" panose="02040502050505030304" pitchFamily="18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Palatino Linotype" panose="02040502050505030304" pitchFamily="18" charset="0"/>
              </a:rPr>
              <a:t>Ưu </a:t>
            </a:r>
            <a:r>
              <a:rPr lang="vi-VN" dirty="0" err="1">
                <a:latin typeface="Palatino Linotype" panose="02040502050505030304" pitchFamily="18" charset="0"/>
              </a:rPr>
              <a:t>điểm</a:t>
            </a:r>
            <a:r>
              <a:rPr lang="vi-VN" dirty="0">
                <a:latin typeface="Palatino Linotype" panose="02040502050505030304" pitchFamily="18" charset="0"/>
              </a:rPr>
              <a:t>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Storage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: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Có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thể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lưu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nhiều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dữ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liệu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hơn trong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một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bảng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hơn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là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lưu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trữ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trên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single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disk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hay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file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system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partition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Deletion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: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drop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cả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một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partiton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nào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đó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đi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sẽ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rất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nhanh,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nhất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là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với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những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bảng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có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nhiều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dữ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liệu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thì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việc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delete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dữ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liệu</a:t>
            </a:r>
            <a:r>
              <a:rPr lang="vi-VN" dirty="0">
                <a:solidFill>
                  <a:srgbClr val="292B2C"/>
                </a:solidFill>
                <a:latin typeface="Palatino Linotype" panose="02040502050505030304" pitchFamily="18" charset="0"/>
              </a:rPr>
              <a:t> </a:t>
            </a:r>
            <a:r>
              <a:rPr lang="vi-VN" dirty="0" err="1">
                <a:solidFill>
                  <a:srgbClr val="292B2C"/>
                </a:solidFill>
                <a:latin typeface="Palatino Linotype" panose="02040502050505030304" pitchFamily="18" charset="0"/>
              </a:rPr>
              <a:t>sẽ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đơn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giản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hơn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rất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nhiều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.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Query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: truy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vấn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dữ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liệu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sẽ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nhanh hơn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nếu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trong câu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query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của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bạn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có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chỉ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định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rõ</a:t>
            </a:r>
            <a:r>
              <a:rPr lang="vi-VN" b="0" i="0" dirty="0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 </a:t>
            </a:r>
            <a:r>
              <a:rPr lang="vi-VN" b="0" i="0" dirty="0" err="1">
                <a:solidFill>
                  <a:srgbClr val="292B2C"/>
                </a:solidFill>
                <a:effectLst/>
                <a:latin typeface="Palatino Linotype" panose="02040502050505030304" pitchFamily="18" charset="0"/>
              </a:rPr>
              <a:t>partition</a:t>
            </a:r>
            <a:r>
              <a:rPr lang="vi-VN" dirty="0">
                <a:solidFill>
                  <a:srgbClr val="292B2C"/>
                </a:solidFill>
                <a:latin typeface="Palatino Linotype" panose="02040502050505030304" pitchFamily="18" charset="0"/>
              </a:rPr>
              <a:t>.</a:t>
            </a:r>
            <a:endParaRPr lang="vi-VN" b="0" i="0" dirty="0">
              <a:solidFill>
                <a:srgbClr val="292B2C"/>
              </a:solidFill>
              <a:effectLst/>
              <a:latin typeface="Palatino Linotype" panose="02040502050505030304" pitchFamily="18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vi-VN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65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688" y="106533"/>
            <a:ext cx="11177790" cy="1269506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UPDATE GIÁ TRỊ VÀO MỘT HOẶC NHIỀU CỘT CỦA BẢNG</a:t>
            </a:r>
            <a:br>
              <a:rPr lang="vi-VN" sz="2400" b="1" dirty="0">
                <a:latin typeface="Palatino Linotype" panose="02040502050505030304" pitchFamily="18" charset="0"/>
              </a:rPr>
            </a:br>
            <a:r>
              <a:rPr lang="vi-VN" sz="2400" b="1" dirty="0" err="1">
                <a:latin typeface="Palatino Linotype" panose="02040502050505030304" pitchFamily="18" charset="0"/>
              </a:rPr>
              <a:t>course</a:t>
            </a:r>
            <a:r>
              <a:rPr lang="vi-VN" sz="2400" b="1" dirty="0">
                <a:latin typeface="Palatino Linotype" panose="02040502050505030304" pitchFamily="18" charset="0"/>
              </a:rPr>
              <a:t>  VÀ </a:t>
            </a:r>
            <a:r>
              <a:rPr lang="vi-VN" sz="2400" b="1" dirty="0" err="1">
                <a:latin typeface="Palatino Linotype" panose="02040502050505030304" pitchFamily="18" charset="0"/>
              </a:rPr>
              <a:t>department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181" y="5200650"/>
            <a:ext cx="10210804" cy="1366375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latin typeface="Palatino Linotype" panose="02040502050505030304" pitchFamily="18" charset="0"/>
              </a:rPr>
              <a:t>Code error 1451</a:t>
            </a:r>
            <a:r>
              <a:rPr lang="vi-VN" b="1" dirty="0">
                <a:latin typeface="Palatino Linotype" panose="02040502050505030304" pitchFamily="18" charset="0"/>
              </a:rPr>
              <a:t>: </a:t>
            </a:r>
            <a:r>
              <a:rPr lang="vi-VN" b="1" dirty="0" err="1">
                <a:latin typeface="Palatino Linotype" panose="02040502050505030304" pitchFamily="18" charset="0"/>
              </a:rPr>
              <a:t>Cannot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delete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or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update</a:t>
            </a:r>
            <a:r>
              <a:rPr lang="vi-VN" b="1" dirty="0">
                <a:latin typeface="Palatino Linotype" panose="02040502050505030304" pitchFamily="18" charset="0"/>
              </a:rPr>
              <a:t> a </a:t>
            </a:r>
            <a:r>
              <a:rPr lang="vi-VN" b="1" dirty="0" err="1">
                <a:latin typeface="Palatino Linotype" panose="02040502050505030304" pitchFamily="18" charset="0"/>
              </a:rPr>
              <a:t>parent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row</a:t>
            </a:r>
            <a:r>
              <a:rPr lang="vi-VN" b="1" dirty="0">
                <a:latin typeface="Palatino Linotype" panose="02040502050505030304" pitchFamily="18" charset="0"/>
              </a:rPr>
              <a:t>…</a:t>
            </a:r>
          </a:p>
          <a:p>
            <a:pPr algn="l"/>
            <a:r>
              <a:rPr lang="en-US" b="1" dirty="0">
                <a:latin typeface="Palatino Linotype" panose="02040502050505030304" pitchFamily="18" charset="0"/>
              </a:rPr>
              <a:t>Code error 1452: Cannot add or update a child row…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1EBEC07E-DE2C-4011-AF69-3B5B4AFDA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6039"/>
            <a:ext cx="5137834" cy="3546991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4A3B67D5-D569-4FEC-B1E3-21356A2A2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1" y="1376039"/>
            <a:ext cx="5160933" cy="35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68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688" y="106533"/>
            <a:ext cx="11177790" cy="692457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UPDATE GIÁ TRỊ VÀO MỘT HOẶC NHIỀU CỘT CỦA BẢNG timeslot</a:t>
            </a: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373" y="5903650"/>
            <a:ext cx="9458419" cy="692457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b="1" dirty="0" err="1">
                <a:latin typeface="Palatino Linotype" panose="02040502050505030304" pitchFamily="18" charset="0"/>
              </a:rPr>
              <a:t>Không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nhập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trực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tiếp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giá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trị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mình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cần</a:t>
            </a:r>
            <a:r>
              <a:rPr lang="en-US" b="1" dirty="0">
                <a:latin typeface="Palatino Linotype" panose="02040502050505030304" pitchFamily="18" charset="0"/>
              </a:rPr>
              <a:t> UPDATE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F4C32B1C-F0D9-4D00-9DD3-1074A4485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50" y="798990"/>
            <a:ext cx="6900863" cy="45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04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16276"/>
            <a:ext cx="12449580" cy="1366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UPDATE GIÁ TRỊ VÀO MỘT HOẶC NHIỀU CỘT CỦA BẢNG</a:t>
            </a:r>
            <a:br>
              <a:rPr lang="vi-VN" sz="2400" b="1" dirty="0">
                <a:latin typeface="Palatino Linotype" panose="02040502050505030304" pitchFamily="18" charset="0"/>
              </a:rPr>
            </a:br>
            <a:r>
              <a:rPr lang="vi-VN" sz="2400" b="1" dirty="0" err="1">
                <a:latin typeface="Palatino Linotype" panose="02040502050505030304" pitchFamily="18" charset="0"/>
              </a:rPr>
              <a:t>takes</a:t>
            </a:r>
            <a:r>
              <a:rPr lang="vi-VN" sz="2400" b="1" dirty="0">
                <a:latin typeface="Palatino Linotype" panose="02040502050505030304" pitchFamily="18" charset="0"/>
              </a:rPr>
              <a:t> VÀ </a:t>
            </a:r>
            <a:r>
              <a:rPr lang="vi-VN" sz="2400" b="1" dirty="0" err="1">
                <a:latin typeface="Palatino Linotype" panose="02040502050505030304" pitchFamily="18" charset="0"/>
              </a:rPr>
              <a:t>teaches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181" y="5200650"/>
            <a:ext cx="10210804" cy="1366375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b="1" dirty="0" err="1">
                <a:latin typeface="Palatino Linotype" panose="02040502050505030304" pitchFamily="18" charset="0"/>
              </a:rPr>
              <a:t>Cũng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như</a:t>
            </a:r>
            <a:r>
              <a:rPr lang="en-US" b="1" dirty="0">
                <a:latin typeface="Palatino Linotype" panose="02040502050505030304" pitchFamily="18" charset="0"/>
              </a:rPr>
              <a:t> INSERT, </a:t>
            </a:r>
            <a:r>
              <a:rPr lang="en-US" b="1" dirty="0" err="1">
                <a:latin typeface="Palatino Linotype" panose="02040502050505030304" pitchFamily="18" charset="0"/>
              </a:rPr>
              <a:t>thì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các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thao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tác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của</a:t>
            </a:r>
            <a:r>
              <a:rPr lang="en-US" b="1" dirty="0">
                <a:latin typeface="Palatino Linotype" panose="02040502050505030304" pitchFamily="18" charset="0"/>
              </a:rPr>
              <a:t> UPDATE </a:t>
            </a:r>
            <a:r>
              <a:rPr lang="en-US" b="1" dirty="0" err="1">
                <a:latin typeface="Palatino Linotype" panose="02040502050505030304" pitchFamily="18" charset="0"/>
              </a:rPr>
              <a:t>cũng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trùng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lặp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và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gây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mất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thời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gian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5D01D510-5473-405B-8BFC-51F9A4E05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1" y="1249491"/>
            <a:ext cx="5260819" cy="3833362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75EB7D79-F0A9-4EE9-96D2-9F4BD453F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244" y="1249492"/>
            <a:ext cx="5099741" cy="33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3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521" y="168676"/>
            <a:ext cx="11459712" cy="10847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UPDATE GIÁ TRỊ VÀO MỘT HOẶC NHIỀU CỘT CỦA BẢNG</a:t>
            </a:r>
            <a:br>
              <a:rPr lang="vi-VN" sz="2400" b="1" dirty="0">
                <a:latin typeface="Palatino Linotype" panose="02040502050505030304" pitchFamily="18" charset="0"/>
              </a:rPr>
            </a:br>
            <a:r>
              <a:rPr lang="vi-VN" sz="2400" b="1" dirty="0" err="1">
                <a:latin typeface="Palatino Linotype" panose="02040502050505030304" pitchFamily="18" charset="0"/>
              </a:rPr>
              <a:t>instructor</a:t>
            </a:r>
            <a:r>
              <a:rPr lang="vi-VN" sz="2400" b="1" dirty="0">
                <a:latin typeface="Palatino Linotype" panose="02040502050505030304" pitchFamily="18" charset="0"/>
              </a:rPr>
              <a:t> VÀ </a:t>
            </a:r>
            <a:r>
              <a:rPr lang="vi-VN" sz="2400" b="1" dirty="0" err="1">
                <a:latin typeface="Palatino Linotype" panose="02040502050505030304" pitchFamily="18" charset="0"/>
              </a:rPr>
              <a:t>section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181" y="5200650"/>
            <a:ext cx="10210804" cy="1366375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en-US" b="1" dirty="0" err="1">
                <a:latin typeface="Palatino Linotype" panose="02040502050505030304" pitchFamily="18" charset="0"/>
              </a:rPr>
              <a:t>Tất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cả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các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việc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phải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làm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là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gọi</a:t>
            </a:r>
            <a:r>
              <a:rPr lang="en-US" b="1" dirty="0">
                <a:latin typeface="Palatino Linotype" panose="02040502050505030304" pitchFamily="18" charset="0"/>
              </a:rPr>
              <a:t> ra </a:t>
            </a:r>
            <a:r>
              <a:rPr lang="en-US" b="1" dirty="0" err="1">
                <a:latin typeface="Palatino Linotype" panose="02040502050505030304" pitchFamily="18" charset="0"/>
              </a:rPr>
              <a:t>từng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bảng</a:t>
            </a:r>
            <a:r>
              <a:rPr lang="en-US" b="1" dirty="0">
                <a:latin typeface="Palatino Linotype" panose="02040502050505030304" pitchFamily="18" charset="0"/>
              </a:rPr>
              <a:t>, </a:t>
            </a:r>
            <a:r>
              <a:rPr lang="en-US" b="1" dirty="0" err="1">
                <a:latin typeface="Palatino Linotype" panose="02040502050505030304" pitchFamily="18" charset="0"/>
              </a:rPr>
              <a:t>chọn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các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cột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muốn</a:t>
            </a:r>
            <a:r>
              <a:rPr lang="en-US" b="1" dirty="0">
                <a:latin typeface="Palatino Linotype" panose="02040502050505030304" pitchFamily="18" charset="0"/>
              </a:rPr>
              <a:t> UPDATE </a:t>
            </a:r>
            <a:r>
              <a:rPr lang="en-US" b="1" dirty="0" err="1">
                <a:latin typeface="Palatino Linotype" panose="02040502050505030304" pitchFamily="18" charset="0"/>
              </a:rPr>
              <a:t>và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điều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kiện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để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dữ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liệu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được</a:t>
            </a:r>
            <a:r>
              <a:rPr lang="en-US" b="1" dirty="0">
                <a:latin typeface="Palatino Linotype" panose="02040502050505030304" pitchFamily="18" charset="0"/>
              </a:rPr>
              <a:t> UPDATE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7" name="Hình ảnh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F597E166-7165-4986-AE82-8FE27910C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81" y="1253432"/>
            <a:ext cx="5260819" cy="3827788"/>
          </a:xfrm>
          <a:prstGeom prst="rect">
            <a:avLst/>
          </a:prstGeom>
        </p:spPr>
      </p:pic>
      <p:pic>
        <p:nvPicPr>
          <p:cNvPr id="12" name="Hình ảnh 11" descr="Ảnh có chứa văn bản&#10;&#10;Mô tả được tạo tự động">
            <a:extLst>
              <a:ext uri="{FF2B5EF4-FFF2-40B4-BE49-F238E27FC236}">
                <a16:creationId xmlns:a16="http://schemas.microsoft.com/office/drawing/2014/main" id="{0683B731-8597-402C-9A73-1827BF71E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377" y="1253431"/>
            <a:ext cx="4953608" cy="382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2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50BD5EC-9CD9-4C05-B1E4-0169E313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013"/>
            <a:ext cx="12188952" cy="111056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2400" b="1" dirty="0">
                <a:latin typeface="Palatino Linotype" panose="02040502050505030304" pitchFamily="18" charset="0"/>
              </a:rPr>
              <a:t>SỬ DỤNG SINH TỰ ĐỘNG CÁC PROCEDURE UPDATE CHO CÁC BẢNG TRONG MỘT DATABASE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05EC884-A450-42A0-BE67-F8B1CA49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94" y="1006617"/>
            <a:ext cx="10466564" cy="5213208"/>
          </a:xfrm>
        </p:spPr>
        <p:txBody>
          <a:bodyPr anchor="ctr"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getopt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INSERT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insertTemplate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"""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>
              <a:spcBef>
                <a:spcPts val="300"/>
              </a:spcBef>
            </a:pP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UPDATE template</a:t>
            </a:r>
          </a:p>
          <a:p>
            <a:pPr>
              <a:spcBef>
                <a:spcPts val="300"/>
              </a:spcBef>
            </a:pP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updateTemplate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"""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>
              <a:spcBef>
                <a:spcPts val="300"/>
              </a:spcBef>
            </a:pPr>
            <a:endParaRPr lang="en-US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`%s`$$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`%s` (%s)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UPDATE %s SET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%s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%s;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>
              <a:spcBef>
                <a:spcPts val="300"/>
              </a:spcBef>
            </a:pPr>
            <a:endParaRPr lang="en-US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</a:p>
          <a:p>
            <a:pPr marL="0" indent="0">
              <a:spcBef>
                <a:spcPts val="300"/>
              </a:spcBef>
              <a:buNone/>
            </a:pPr>
            <a:endParaRPr lang="en-US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F31C9A1-9C1D-4629-A662-59B69968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FBEA57F-793F-4683-BD8A-741FD4B89154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5/20/2021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B1D1078-2DBB-4B57-ACE3-1081EB03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Chủ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đề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65F66D5-7BFD-48CD-8536-4FD87EA2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430F8FD-8058-4C4A-9041-A16972EC4220}"/>
              </a:ext>
            </a:extLst>
          </p:cNvPr>
          <p:cNvSpPr/>
          <p:nvPr/>
        </p:nvSpPr>
        <p:spPr>
          <a:xfrm>
            <a:off x="6943725" y="560070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DA2B085C-AADB-47E0-AB9C-79603B885C49}"/>
              </a:ext>
            </a:extLst>
          </p:cNvPr>
          <p:cNvSpPr/>
          <p:nvPr/>
        </p:nvSpPr>
        <p:spPr>
          <a:xfrm>
            <a:off x="7452505" y="1913415"/>
            <a:ext cx="3875253" cy="15155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Chỉ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ra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được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những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procedure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đơn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giản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, không mang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tính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sáng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cao.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Tiết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kiệm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được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thời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gian.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754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521" y="168676"/>
            <a:ext cx="11459712" cy="10847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UPDATE GIÁ TRỊ VÀO MỘT HOẶC NHIỀU CỘT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prereq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549" y="1253430"/>
            <a:ext cx="4394447" cy="4649448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algn="l">
              <a:spcBef>
                <a:spcPts val="300"/>
              </a:spcBef>
            </a:pP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update_prereq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$$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update_prereq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(8),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p_prereq_id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(8))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UPDATE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prereq</a:t>
            </a: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SET    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prereq_id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p_prereq_id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 algn="l">
              <a:spcBef>
                <a:spcPts val="300"/>
              </a:spcBef>
            </a:pP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B0214B52-F027-4974-9BA4-DA87CC703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23" y="1253430"/>
            <a:ext cx="5262475" cy="371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00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521" y="168676"/>
            <a:ext cx="11459712" cy="1084754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UPDATE GIÁ TRỊ VÀO MỘT HOẶC NHIỀU CỘT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student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181" y="1253430"/>
            <a:ext cx="4677852" cy="4731799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algn="l">
              <a:spcBef>
                <a:spcPts val="300"/>
              </a:spcBef>
            </a:pP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update_student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$$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student_Update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(25),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p_name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(30),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p_dept_name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(20),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p_tot_cred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UPDATE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SET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p_name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dept_name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p_dept_name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tot_cred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p_tot_cred</a:t>
            </a: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ID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 algn="l">
              <a:spcBef>
                <a:spcPts val="300"/>
              </a:spcBef>
            </a:pP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300"/>
              </a:spcBef>
            </a:pP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B509909D-1895-44B5-9A39-803C98DA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3430"/>
            <a:ext cx="5260819" cy="41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7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2377E5-B404-4091-9069-01704D2C1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6919" y="2945524"/>
            <a:ext cx="6457183" cy="2577452"/>
          </a:xfrm>
        </p:spPr>
        <p:txBody>
          <a:bodyPr anchor="t">
            <a:normAutofit/>
          </a:bodyPr>
          <a:lstStyle/>
          <a:p>
            <a:pPr algn="l"/>
            <a:r>
              <a:rPr lang="vi-VN" sz="7200"/>
              <a:t>PROCEDURE DELETE</a:t>
            </a:r>
            <a:endParaRPr lang="vi-VN" sz="72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24A052A-1441-404E-B97A-5A0B1D373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1480" y="1234285"/>
            <a:ext cx="5308956" cy="1683292"/>
          </a:xfrm>
        </p:spPr>
        <p:txBody>
          <a:bodyPr anchor="b">
            <a:normAutofit/>
          </a:bodyPr>
          <a:lstStyle/>
          <a:p>
            <a:pPr algn="l"/>
            <a:r>
              <a:rPr lang="vi-VN">
                <a:latin typeface="Palatino Linotype" panose="02040502050505030304" pitchFamily="18" charset="0"/>
              </a:rPr>
              <a:t>Bản trình bày</a:t>
            </a:r>
            <a:endParaRPr lang="vi-VN" dirty="0">
              <a:latin typeface="Palatino Linotype" panose="02040502050505030304" pitchFamily="18" charset="0"/>
            </a:endParaRP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A099653-AA10-4E16-BC0A-D6EE6EBC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73768" y="5522976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FBEA57F-793F-4683-BD8A-741FD4B89154}" type="datetime1">
              <a:rPr lang="en-US" sz="1100" smtClean="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5/20/2021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D1F5ABF-F367-44FA-B15F-0B14597E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/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87719C0-7D58-4E91-BEB4-B689042C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1D2C36F-4504-47C0-B82F-A167342A2754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2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16276"/>
            <a:ext cx="12449580" cy="1366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advisor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8950" y="1365469"/>
            <a:ext cx="3275156" cy="4282811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Palatino Linotype" panose="02040502050505030304" pitchFamily="18" charset="0"/>
              </a:rPr>
              <a:t>Sử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dụng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bảng</a:t>
            </a:r>
            <a:r>
              <a:rPr lang="en-US" b="1" dirty="0">
                <a:latin typeface="Palatino Linotype" panose="02040502050505030304" pitchFamily="18" charset="0"/>
              </a:rPr>
              <a:t> Call stored procedure </a:t>
            </a:r>
            <a:r>
              <a:rPr lang="en-US" b="1" dirty="0" err="1">
                <a:latin typeface="Palatino Linotype" panose="02040502050505030304" pitchFamily="18" charset="0"/>
              </a:rPr>
              <a:t>delete_advisor</a:t>
            </a:r>
            <a:endParaRPr lang="en-US" b="1" dirty="0">
              <a:latin typeface="Palatino Linotype" panose="0204050205050503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Palatino Linotype" panose="02040502050505030304" pitchFamily="18" charset="0"/>
              </a:rPr>
              <a:t>Chỉ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cần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nhập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tham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số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cần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xoá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EC5CB34-63C3-4279-BF82-7811B0B48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5665462"/>
            <a:ext cx="7506350" cy="647756"/>
          </a:xfrm>
          <a:prstGeom prst="rect">
            <a:avLst/>
          </a:prstGeom>
        </p:spPr>
      </p:pic>
      <p:pic>
        <p:nvPicPr>
          <p:cNvPr id="8" name="Hình ảnh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5AC0EA33-4508-4477-90D8-05D5F413F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1382651"/>
            <a:ext cx="6149873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38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16276"/>
            <a:ext cx="12449580" cy="1366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classroom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8950" y="1365469"/>
            <a:ext cx="3275156" cy="4282811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Palatino Linotype" panose="02040502050505030304" pitchFamily="18" charset="0"/>
              </a:rPr>
              <a:t>Sử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dụng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bảng</a:t>
            </a:r>
            <a:r>
              <a:rPr lang="en-US" b="1" dirty="0">
                <a:latin typeface="Palatino Linotype" panose="02040502050505030304" pitchFamily="18" charset="0"/>
              </a:rPr>
              <a:t> Call stored procedure </a:t>
            </a:r>
            <a:r>
              <a:rPr lang="en-US" b="1" dirty="0" err="1">
                <a:latin typeface="Palatino Linotype" panose="02040502050505030304" pitchFamily="18" charset="0"/>
              </a:rPr>
              <a:t>delete_classroom</a:t>
            </a:r>
            <a:endParaRPr lang="en-US" b="1" dirty="0">
              <a:latin typeface="Palatino Linotype" panose="0204050205050503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Palatino Linotype" panose="02040502050505030304" pitchFamily="18" charset="0"/>
              </a:rPr>
              <a:t>Chỉ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cần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nhập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tham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số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cần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xoá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A158CE67-7393-4CC2-AEC1-66CDA0438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1365468"/>
            <a:ext cx="6678789" cy="4282811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88235890-CF8C-4512-BA22-8523A813D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5648279"/>
            <a:ext cx="7064352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5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88E3035-3AC5-4EA9-8A5A-11DC6EF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40" y="433633"/>
            <a:ext cx="5547675" cy="1112362"/>
          </a:xfrm>
        </p:spPr>
        <p:txBody>
          <a:bodyPr anchor="t">
            <a:normAutofit/>
          </a:bodyPr>
          <a:lstStyle/>
          <a:p>
            <a:r>
              <a:rPr lang="vi-VN" dirty="0"/>
              <a:t>Phân </a:t>
            </a:r>
            <a:r>
              <a:rPr lang="vi-VN" dirty="0" err="1"/>
              <a:t>loại</a:t>
            </a:r>
            <a:r>
              <a:rPr lang="vi-VN" dirty="0"/>
              <a:t> </a:t>
            </a:r>
            <a:r>
              <a:rPr lang="vi-VN" dirty="0" err="1"/>
              <a:t>Partitioning</a:t>
            </a:r>
            <a:endParaRPr lang="vi-VN" dirty="0"/>
          </a:p>
        </p:txBody>
      </p:sp>
      <p:graphicFrame>
        <p:nvGraphicFramePr>
          <p:cNvPr id="9" name="Rectangle 1">
            <a:extLst>
              <a:ext uri="{FF2B5EF4-FFF2-40B4-BE49-F238E27FC236}">
                <a16:creationId xmlns:a16="http://schemas.microsoft.com/office/drawing/2014/main" id="{F2DD567F-FC7D-4BB0-8CBD-B00BFD6A9C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685548"/>
              </p:ext>
            </p:extLst>
          </p:nvPr>
        </p:nvGraphicFramePr>
        <p:xfrm>
          <a:off x="3843777" y="1112364"/>
          <a:ext cx="5811128" cy="490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948141C-8C77-44DC-9736-83E1F9DFA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5/20/2021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9076664-10CF-4842-9A1E-3793BD8C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: </a:t>
            </a:r>
            <a:r>
              <a:rPr lang="vi-VN" dirty="0" err="1"/>
              <a:t>Education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85369F5-86FE-42CE-998C-4ADC1CBC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00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16276"/>
            <a:ext cx="12449580" cy="1366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course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8950" y="1365469"/>
            <a:ext cx="3275156" cy="4282811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Khi </a:t>
            </a:r>
            <a:r>
              <a:rPr lang="en-US" b="1" dirty="0" err="1">
                <a:latin typeface="Palatino Linotype" panose="02040502050505030304" pitchFamily="18" charset="0"/>
              </a:rPr>
              <a:t>dùng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bảng</a:t>
            </a:r>
            <a:r>
              <a:rPr lang="en-US" b="1" dirty="0">
                <a:latin typeface="Palatino Linotype" panose="02040502050505030304" pitchFamily="18" charset="0"/>
              </a:rPr>
              <a:t>: </a:t>
            </a:r>
            <a:r>
              <a:rPr lang="en-US" b="1" dirty="0" err="1">
                <a:latin typeface="Palatino Linotype" panose="02040502050505030304" pitchFamily="18" charset="0"/>
              </a:rPr>
              <a:t>Trả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về</a:t>
            </a:r>
            <a:r>
              <a:rPr lang="en-US" b="1" dirty="0">
                <a:latin typeface="Palatino Linotype" panose="02040502050505030304" pitchFamily="18" charset="0"/>
              </a:rPr>
              <a:t> 0 row(s)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Khi </a:t>
            </a:r>
            <a:r>
              <a:rPr lang="en-US" b="1" dirty="0" err="1">
                <a:latin typeface="Palatino Linotype" panose="02040502050505030304" pitchFamily="18" charset="0"/>
              </a:rPr>
              <a:t>bạn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sử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dụng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lệnh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sẽ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báo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lỗi</a:t>
            </a:r>
            <a:r>
              <a:rPr lang="en-US" b="1" dirty="0">
                <a:latin typeface="Palatino Linotype" panose="02040502050505030304" pitchFamily="18" charset="0"/>
              </a:rPr>
              <a:t> error 1451.</a:t>
            </a:r>
          </a:p>
          <a:p>
            <a:pPr algn="l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 from department</a:t>
            </a:r>
          </a:p>
          <a:p>
            <a:pPr algn="l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</a:p>
          <a:p>
            <a:pPr algn="l"/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dept_name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'Accounting’;</a:t>
            </a:r>
          </a:p>
          <a:p>
            <a:pPr algn="l"/>
            <a:endParaRPr lang="en-US" sz="1400" b="1" dirty="0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  <a:cs typeface="Courier New" panose="02070309020205020404" pitchFamily="49" charset="0"/>
            </a:endParaRP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25EB3E1F-C06A-4475-A9E1-F2F6D315C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1382651"/>
            <a:ext cx="6340389" cy="431329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54704519-E321-4142-BCF8-9BC930906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5695945"/>
            <a:ext cx="7262489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69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16276"/>
            <a:ext cx="12449580" cy="1366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department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8950" y="1365469"/>
            <a:ext cx="3275156" cy="4282811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Palatino Linotype" panose="02040502050505030304" pitchFamily="18" charset="0"/>
              </a:rPr>
              <a:t>Sử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dụng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bảng</a:t>
            </a:r>
            <a:r>
              <a:rPr lang="en-US" b="1" dirty="0">
                <a:latin typeface="Palatino Linotype" panose="02040502050505030304" pitchFamily="18" charset="0"/>
              </a:rPr>
              <a:t> Call stored procedure </a:t>
            </a:r>
            <a:r>
              <a:rPr lang="en-US" b="1" dirty="0" err="1">
                <a:latin typeface="Palatino Linotype" panose="02040502050505030304" pitchFamily="18" charset="0"/>
              </a:rPr>
              <a:t>delete_department</a:t>
            </a:r>
            <a:endParaRPr lang="en-US" b="1" dirty="0">
              <a:latin typeface="Palatino Linotype" panose="0204050205050503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Palatino Linotype" panose="02040502050505030304" pitchFamily="18" charset="0"/>
              </a:rPr>
              <a:t>Chỉ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cần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nhập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tham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số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cần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xoá</a:t>
            </a:r>
            <a:endParaRPr lang="en-US" b="1" dirty="0">
              <a:latin typeface="Palatino Linotype" panose="0204050205050503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latin typeface="Palatino Linotype" panose="02040502050505030304" pitchFamily="18" charset="0"/>
              </a:rPr>
              <a:t>Ta </a:t>
            </a:r>
            <a:r>
              <a:rPr lang="en-US" b="1" dirty="0" err="1">
                <a:latin typeface="Palatino Linotype" panose="02040502050505030304" pitchFamily="18" charset="0"/>
              </a:rPr>
              <a:t>xoá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được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phần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tử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của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cột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dept_name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8092F558-352B-4383-9756-AA57EA077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1365469"/>
            <a:ext cx="6340389" cy="4343776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27DDE13B-2A21-4274-A18B-ED6E4DCC2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5709245"/>
            <a:ext cx="7742591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97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16276"/>
            <a:ext cx="12449580" cy="1366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prereq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8950" y="1365469"/>
            <a:ext cx="3275156" cy="4282811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b="1" dirty="0" err="1">
                <a:latin typeface="Palatino Linotype" panose="02040502050505030304" pitchFamily="18" charset="0"/>
              </a:rPr>
              <a:t>Bảng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prereq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chỉ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có</a:t>
            </a:r>
            <a:r>
              <a:rPr lang="vi-VN" b="1" dirty="0">
                <a:latin typeface="Palatino Linotype" panose="02040502050505030304" pitchFamily="18" charset="0"/>
              </a:rPr>
              <a:t> 2 </a:t>
            </a:r>
            <a:r>
              <a:rPr lang="vi-VN" b="1" dirty="0" err="1">
                <a:latin typeface="Palatino Linotype" panose="02040502050505030304" pitchFamily="18" charset="0"/>
              </a:rPr>
              <a:t>cột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là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đều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là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foreign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key</a:t>
            </a:r>
            <a:r>
              <a:rPr lang="vi-VN" b="1" dirty="0">
                <a:latin typeface="Palatino Linotype" panose="02040502050505030304" pitchFamily="18" charset="0"/>
              </a:rPr>
              <a:t>, ta không </a:t>
            </a:r>
            <a:r>
              <a:rPr lang="vi-VN" b="1" dirty="0" err="1">
                <a:latin typeface="Palatino Linotype" panose="02040502050505030304" pitchFamily="18" charset="0"/>
              </a:rPr>
              <a:t>thể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xoá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bất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cứ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phần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tử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nào</a:t>
            </a:r>
            <a:r>
              <a:rPr lang="vi-VN" b="1" dirty="0">
                <a:latin typeface="Palatino Linotype" panose="02040502050505030304" pitchFamily="18" charset="0"/>
              </a:rPr>
              <a:t> trong </a:t>
            </a:r>
            <a:r>
              <a:rPr lang="vi-VN" b="1" dirty="0" err="1">
                <a:latin typeface="Palatino Linotype" panose="02040502050505030304" pitchFamily="18" charset="0"/>
              </a:rPr>
              <a:t>bảng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này</a:t>
            </a:r>
            <a:r>
              <a:rPr lang="vi-VN" b="1" dirty="0">
                <a:latin typeface="Palatino Linotype" panose="02040502050505030304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b="1" dirty="0" err="1">
                <a:latin typeface="Palatino Linotype" panose="02040502050505030304" pitchFamily="18" charset="0"/>
              </a:rPr>
              <a:t>Giải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pháp</a:t>
            </a:r>
            <a:r>
              <a:rPr lang="vi-VN" b="1" dirty="0">
                <a:latin typeface="Palatino Linotype" panose="02040502050505030304" pitchFamily="18" charset="0"/>
              </a:rPr>
              <a:t>: </a:t>
            </a:r>
            <a:r>
              <a:rPr lang="vi-VN" b="1" dirty="0" err="1">
                <a:latin typeface="Palatino Linotype" panose="02040502050505030304" pitchFamily="18" charset="0"/>
              </a:rPr>
              <a:t>Tạo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cột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mới</a:t>
            </a:r>
            <a:r>
              <a:rPr lang="vi-VN" b="1" dirty="0">
                <a:latin typeface="Palatino Linotype" panose="02040502050505030304" pitchFamily="18" charset="0"/>
              </a:rPr>
              <a:t>.</a:t>
            </a: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DFD506E8-EFC2-4B50-9435-D4DC89BC0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69" y="1405801"/>
            <a:ext cx="6361318" cy="432181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9166D844-4F86-42DE-83D2-FBDD2157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84" y="5731771"/>
            <a:ext cx="7544454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359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16276"/>
            <a:ext cx="12449580" cy="1366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instructor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8950" y="1365469"/>
            <a:ext cx="3275156" cy="4282811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latin typeface="Palatino Linotype" panose="02040502050505030304" pitchFamily="18" charset="0"/>
              </a:rPr>
              <a:t>Tương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tự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khi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tạo</a:t>
            </a:r>
            <a:r>
              <a:rPr lang="en-US" b="1" dirty="0">
                <a:latin typeface="Palatino Linotype" panose="02040502050505030304" pitchFamily="18" charset="0"/>
              </a:rPr>
              <a:t> Procedure INSERT </a:t>
            </a:r>
            <a:r>
              <a:rPr lang="en-US" b="1" dirty="0" err="1">
                <a:latin typeface="Palatino Linotype" panose="02040502050505030304" pitchFamily="18" charset="0"/>
              </a:rPr>
              <a:t>và</a:t>
            </a:r>
            <a:r>
              <a:rPr lang="en-US" b="1" dirty="0">
                <a:latin typeface="Palatino Linotype" panose="02040502050505030304" pitchFamily="18" charset="0"/>
              </a:rPr>
              <a:t> UPDATE, DELETE </a:t>
            </a:r>
            <a:r>
              <a:rPr lang="en-US" b="1" dirty="0" err="1">
                <a:latin typeface="Palatino Linotype" panose="02040502050505030304" pitchFamily="18" charset="0"/>
              </a:rPr>
              <a:t>cũng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có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hàm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thủ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tục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trùng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lặp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nhau</a:t>
            </a:r>
            <a:r>
              <a:rPr lang="en-US" b="1" dirty="0">
                <a:latin typeface="Palatino Linotype" panose="02040502050505030304" pitchFamily="18" charset="0"/>
              </a:rPr>
              <a:t>, </a:t>
            </a:r>
            <a:r>
              <a:rPr lang="en-US" b="1" dirty="0" err="1">
                <a:latin typeface="Palatino Linotype" panose="02040502050505030304" pitchFamily="18" charset="0"/>
              </a:rPr>
              <a:t>chọn</a:t>
            </a:r>
            <a:r>
              <a:rPr lang="en-US" b="1" dirty="0">
                <a:latin typeface="Palatino Linotype" panose="02040502050505030304" pitchFamily="18" charset="0"/>
              </a:rPr>
              <a:t> ra </a:t>
            </a:r>
            <a:r>
              <a:rPr lang="en-US" b="1" dirty="0" err="1">
                <a:latin typeface="Palatino Linotype" panose="02040502050505030304" pitchFamily="18" charset="0"/>
              </a:rPr>
              <a:t>dữ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liệu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thoả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mãn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điều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kiện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để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xoá</a:t>
            </a:r>
            <a:r>
              <a:rPr lang="en-US" b="1" dirty="0">
                <a:latin typeface="Palatino Linotype" panose="02040502050505030304" pitchFamily="18" charset="0"/>
              </a:rPr>
              <a:t>.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DDC7C4A3-AAD3-4E02-BC45-F7D9198B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1382651"/>
            <a:ext cx="6325148" cy="4366638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058CBF9-000C-44B0-AF7E-88DF33C43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4" y="5749289"/>
            <a:ext cx="7209145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3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50BD5EC-9CD9-4C05-B1E4-0169E313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013"/>
            <a:ext cx="12188952" cy="111056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vi-VN" sz="2400" b="1" dirty="0">
                <a:latin typeface="Palatino Linotype" panose="02040502050505030304" pitchFamily="18" charset="0"/>
              </a:rPr>
              <a:t>SỬ DỤNG SINH TỰ ĐỘNG CÁC PROCEDURE UPDATE CHO CÁC BẢNG TRONG MỘT DATABASE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05EC884-A450-42A0-BE67-F8B1CA49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194" y="1006617"/>
            <a:ext cx="10466564" cy="5213208"/>
          </a:xfrm>
        </p:spPr>
        <p:txBody>
          <a:bodyPr anchor="ctr">
            <a:normAutofit/>
          </a:bodyPr>
          <a:lstStyle/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mysql.connector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getopt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INSERT </a:t>
            </a: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template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vi-VN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insertTemplate</a:t>
            </a: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"""</a:t>
            </a:r>
          </a:p>
          <a:p>
            <a:pPr>
              <a:spcBef>
                <a:spcPts val="300"/>
              </a:spcBef>
            </a:pPr>
            <a:r>
              <a:rPr lang="vi-VN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>
              <a:spcBef>
                <a:spcPts val="300"/>
              </a:spcBef>
            </a:pP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DELETE template</a:t>
            </a:r>
          </a:p>
          <a:p>
            <a:pPr>
              <a:spcBef>
                <a:spcPts val="300"/>
              </a:spcBef>
            </a:pPr>
            <a:r>
              <a:rPr lang="en-US" sz="1400" b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deleteTemplate</a:t>
            </a: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"""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>
              <a:spcBef>
                <a:spcPts val="300"/>
              </a:spcBef>
            </a:pPr>
            <a:endParaRPr lang="en-US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`%s`$$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`%s` (%s)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DELETE FROM %s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%s;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>
              <a:spcBef>
                <a:spcPts val="300"/>
              </a:spcBef>
            </a:pPr>
            <a:endParaRPr lang="en-US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>
              <a:spcBef>
                <a:spcPts val="300"/>
              </a:spcBef>
            </a:pPr>
            <a:r>
              <a:rPr lang="en-US" sz="14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endParaRPr lang="vi-VN" sz="1400" b="1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F31C9A1-9C1D-4629-A662-59B69968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FBEA57F-793F-4683-BD8A-741FD4B89154}" type="datetime1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5/20/2021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B1D1078-2DBB-4B57-ACE3-1081EB03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Chủ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đề</a:t>
            </a:r>
            <a:r>
              <a:rPr kumimoji="0" lang="vi-V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vi-V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665F66D5-7BFD-48CD-8536-4FD87EA2E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1D2C36F-4504-47C0-B82F-A167342A27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2430F8FD-8058-4C4A-9041-A16972EC4220}"/>
              </a:ext>
            </a:extLst>
          </p:cNvPr>
          <p:cNvSpPr/>
          <p:nvPr/>
        </p:nvSpPr>
        <p:spPr>
          <a:xfrm>
            <a:off x="6943725" y="560070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DA2B085C-AADB-47E0-AB9C-79603B885C49}"/>
              </a:ext>
            </a:extLst>
          </p:cNvPr>
          <p:cNvSpPr/>
          <p:nvPr/>
        </p:nvSpPr>
        <p:spPr>
          <a:xfrm>
            <a:off x="7452505" y="1913415"/>
            <a:ext cx="3875253" cy="15155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Chỉ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ra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được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những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procedure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đơn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giản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, không mang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tính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sáng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cao.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Tiết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kiệm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được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thời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t> gian.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275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16276"/>
            <a:ext cx="12449580" cy="1366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student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856" y="1192538"/>
            <a:ext cx="4468305" cy="4812336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student_Delete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`$$</a:t>
            </a:r>
          </a:p>
          <a:p>
            <a:pPr algn="l"/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student_Delete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(25))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   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DELETE FROM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      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ID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23A2D86D-82AE-4D47-A56D-84CE22FC1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807" y="1192538"/>
            <a:ext cx="5488943" cy="3219206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67A1EBB8-C969-4C66-9242-4D2E44570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94" y="4411744"/>
            <a:ext cx="6029556" cy="66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38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49524"/>
            <a:ext cx="12449580" cy="1366375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section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745" y="1192539"/>
            <a:ext cx="4543720" cy="4812336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section_Delete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section_Delete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p_courseid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VARCHAR(8),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p_secid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VARCHAR(8)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DELETE FROM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p_courseid</a:t>
            </a: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AND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p_secid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B5E94B1F-1B95-4995-B4E0-FD6E5F6E5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2539"/>
            <a:ext cx="4995750" cy="296606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B089C2CA-DE74-4FEF-8ED9-EA729E0CB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08" y="4411746"/>
            <a:ext cx="5791542" cy="68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54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49524"/>
            <a:ext cx="12449580" cy="1366375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takes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717" y="956869"/>
            <a:ext cx="5231877" cy="5557053"/>
          </a:xfrm>
          <a:ln>
            <a:solidFill>
              <a:schemeClr val="accent2"/>
            </a:solidFill>
          </a:ln>
        </p:spPr>
        <p:txBody>
          <a:bodyPr anchor="t">
            <a:normAutofit lnSpcReduction="10000"/>
          </a:bodyPr>
          <a:lstStyle/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takes_Delete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takes_Delete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(25),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p_sec_id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p_semester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p_year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(4,0))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DELETE FROM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takes</a:t>
            </a: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ID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p_sec_id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semester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p_semester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p_year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 algn="l"/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takes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89ECCF6D-CD5D-4984-ACB3-BE6F743FC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584" y="956869"/>
            <a:ext cx="4960664" cy="3219207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DCAD46BE-BF82-4851-9C09-462CE159C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61" y="4298318"/>
            <a:ext cx="5018509" cy="6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27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49524"/>
            <a:ext cx="12449580" cy="1366375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teaches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717" y="956869"/>
            <a:ext cx="5020139" cy="5113993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teaches_Delete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`(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(25),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p_sec_id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(8),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p_semester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p_year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(4,0))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DELETE FROM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teaches</a:t>
            </a: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ID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p_course_id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p_sec_id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semester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p_semester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year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p_year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377D732-9DD1-4AAA-A2C2-C26A9F06C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54" y="956868"/>
            <a:ext cx="5207416" cy="305572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49824935-FD02-4C97-89B7-99CED160F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53" y="4164957"/>
            <a:ext cx="5207416" cy="64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26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8790" y="49524"/>
            <a:ext cx="12449580" cy="1366375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DELETE MỘT HOẶC NHIỀU HÀNG CỦA BẢNG</a:t>
            </a:r>
            <a:r>
              <a:rPr lang="vi-VN" sz="2400" b="1" dirty="0">
                <a:latin typeface="Palatino Linotype" panose="02040502050505030304" pitchFamily="18" charset="0"/>
              </a:rPr>
              <a:t> </a:t>
            </a:r>
            <a:r>
              <a:rPr lang="vi-VN" sz="2400" b="1" dirty="0" err="1">
                <a:latin typeface="Palatino Linotype" panose="02040502050505030304" pitchFamily="18" charset="0"/>
              </a:rPr>
              <a:t>timeslot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717" y="956869"/>
            <a:ext cx="5020139" cy="5113993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PROCEDURE IF EXISTS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time_slot_Delete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PROCEDURE `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time_slot_Delete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p_time_slot_id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p_day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p_start_hr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(2,0),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IN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p_start_min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decimal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(2,0))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DELETE FROM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time_slot</a:t>
            </a: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WHERE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time_slot_id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p_time_slot_id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AND day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p_day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AND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start_hr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p_start_hr</a:t>
            </a:r>
            <a:endParaRPr lang="vi-VN" sz="1300" b="1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AND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start_min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p_start_min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END$$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DELIMITER ;</a:t>
            </a:r>
          </a:p>
          <a:p>
            <a:pPr algn="l"/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* FROM </a:t>
            </a:r>
            <a:r>
              <a:rPr lang="vi-VN" sz="13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time_slot</a:t>
            </a:r>
            <a:r>
              <a:rPr lang="vi-VN" sz="13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8DBA3611-B867-4A7B-8665-B291E1C5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89" y="956869"/>
            <a:ext cx="5205280" cy="3208088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99073604-B46D-42D5-A0F3-EDBA0F156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89" y="4509122"/>
            <a:ext cx="5205280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5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EDC760-D8B4-4D73-9132-1A786328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44" y="136525"/>
            <a:ext cx="10594942" cy="1325563"/>
          </a:xfrm>
        </p:spPr>
        <p:txBody>
          <a:bodyPr>
            <a:normAutofit/>
          </a:bodyPr>
          <a:lstStyle/>
          <a:p>
            <a:r>
              <a:rPr lang="vi-VN" sz="2800" b="1" dirty="0">
                <a:latin typeface="Palatino Linotype" panose="02040502050505030304" pitchFamily="18" charset="0"/>
              </a:rPr>
              <a:t>SO SÁNH TRUY VẤN KHI CÓ VÀ KHÔNG CÓ PARTITION</a:t>
            </a:r>
            <a:br>
              <a:rPr lang="vi-VN" sz="2800" b="1" dirty="0">
                <a:latin typeface="Palatino Linotype" panose="02040502050505030304" pitchFamily="18" charset="0"/>
              </a:rPr>
            </a:br>
            <a:r>
              <a:rPr lang="vi-VN" sz="2800" b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RANGE PARTITION:</a:t>
            </a:r>
          </a:p>
        </p:txBody>
      </p:sp>
      <p:pic>
        <p:nvPicPr>
          <p:cNvPr id="10" name="Chỗ dành sẵn cho Nội dung 9" descr="Ảnh có chứa văn bản&#10;&#10;Mô tả được tạo tự động">
            <a:extLst>
              <a:ext uri="{FF2B5EF4-FFF2-40B4-BE49-F238E27FC236}">
                <a16:creationId xmlns:a16="http://schemas.microsoft.com/office/drawing/2014/main" id="{8749C2BC-6AAF-4B96-9B01-EB670EF6A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55" y="1386663"/>
            <a:ext cx="6210838" cy="4084674"/>
          </a:xfrm>
        </p:spPr>
      </p:pic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1DCAB0A-5E8C-464F-9136-41FE6DA3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4D87C88C-AA2B-405D-8EA3-CE82A541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: </a:t>
            </a:r>
            <a:r>
              <a:rPr lang="vi-VN" dirty="0" err="1"/>
              <a:t>Education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A6F9661-B0C8-4DF9-94FD-F864309E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 dirty="0"/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B0170964-5928-45EC-AC8B-C0348A914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983" y="1386663"/>
            <a:ext cx="2827265" cy="4115157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89949F27-B135-4DDE-939E-3F5445E5D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0" y="4474110"/>
            <a:ext cx="11623250" cy="10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20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5" y="161383"/>
            <a:ext cx="11106337" cy="1092050"/>
          </a:xfrm>
        </p:spPr>
        <p:txBody>
          <a:bodyPr>
            <a:normAutofit/>
          </a:bodyPr>
          <a:lstStyle/>
          <a:p>
            <a:pPr algn="l"/>
            <a:r>
              <a:rPr lang="vi-VN" sz="2400" b="1" dirty="0">
                <a:latin typeface="Palatino Linotype" panose="02040502050505030304" pitchFamily="18" charset="0"/>
              </a:rPr>
              <a:t>SO SÁNH TRUY VẤN KHI CÓ VÀ KHÔNG CÓ PARTITION</a:t>
            </a:r>
            <a:br>
              <a:rPr lang="vi-VN" sz="2400" b="1" dirty="0">
                <a:latin typeface="Palatino Linotype" panose="02040502050505030304" pitchFamily="18" charset="0"/>
              </a:rPr>
            </a:br>
            <a:r>
              <a:rPr lang="vi-VN" sz="2400" b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RANGE PARTITION:</a:t>
            </a: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5" y="1726594"/>
            <a:ext cx="4487948" cy="2613748"/>
          </a:xfrm>
          <a:ln>
            <a:solidFill>
              <a:schemeClr val="accent2"/>
            </a:solidFill>
          </a:ln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EXPLAIN ANALYZE SELECT * FROM </a:t>
            </a:r>
            <a:r>
              <a:rPr lang="vi-VN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student</a:t>
            </a:r>
            <a:endParaRPr lang="vi-VN" sz="1400" b="1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ct val="100000"/>
              </a:lnSpc>
            </a:pP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</a:p>
          <a:p>
            <a:pPr algn="l">
              <a:lnSpc>
                <a:spcPct val="100000"/>
              </a:lnSpc>
            </a:pP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dept_name</a:t>
            </a: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‘</a:t>
            </a:r>
            <a:r>
              <a:rPr lang="vi-VN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Accounting</a:t>
            </a: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pPr algn="l">
              <a:lnSpc>
                <a:spcPct val="100000"/>
              </a:lnSpc>
            </a:pP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AND </a:t>
            </a:r>
          </a:p>
          <a:p>
            <a:pPr algn="l">
              <a:lnSpc>
                <a:spcPct val="100000"/>
              </a:lnSpc>
            </a:pP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tot_cred</a:t>
            </a: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444</a:t>
            </a:r>
          </a:p>
          <a:p>
            <a:pPr algn="l">
              <a:lnSpc>
                <a:spcPct val="100000"/>
              </a:lnSpc>
            </a:pP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AND</a:t>
            </a:r>
          </a:p>
          <a:p>
            <a:pPr algn="l">
              <a:lnSpc>
                <a:spcPct val="100000"/>
              </a:lnSpc>
            </a:pP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vi-VN" sz="14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tot_cred</a:t>
            </a:r>
            <a:r>
              <a:rPr lang="vi-VN" sz="14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899; </a:t>
            </a:r>
          </a:p>
        </p:txBody>
      </p:sp>
      <p:pic>
        <p:nvPicPr>
          <p:cNvPr id="4" name="Chỗ dành sẵn cho Nội dung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9BEC5994-4CCC-47C5-9282-4B6C998E5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21" y="1726594"/>
            <a:ext cx="600644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2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AB1EF2A-52B1-4733-AC48-E7DDF0B2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803904" cy="1620486"/>
          </a:xfrm>
        </p:spPr>
        <p:txBody>
          <a:bodyPr>
            <a:noAutofit/>
          </a:bodyPr>
          <a:lstStyle/>
          <a:p>
            <a:r>
              <a:rPr lang="vi-VN" sz="2800" b="1" dirty="0">
                <a:latin typeface="Palatino Linotype" panose="02040502050505030304" pitchFamily="18" charset="0"/>
              </a:rPr>
              <a:t>SO SÁNH TRUY VẤN KHI CÓ VÀ KHÔNG CÓ PARTITION</a:t>
            </a:r>
            <a:br>
              <a:rPr lang="vi-VN" sz="2800" b="1" dirty="0">
                <a:latin typeface="Palatino Linotype" panose="02040502050505030304" pitchFamily="18" charset="0"/>
              </a:rPr>
            </a:br>
            <a:r>
              <a:rPr lang="vi-VN" sz="2800" b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LIST PARTITION:</a:t>
            </a:r>
          </a:p>
        </p:txBody>
      </p:sp>
      <p:pic>
        <p:nvPicPr>
          <p:cNvPr id="8" name="Chỗ dành sẵn cho Nội dung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6A9C5E6E-ACB0-4629-9AE7-75698BE1C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69" y="1253331"/>
            <a:ext cx="7417859" cy="4351338"/>
          </a:xfrm>
        </p:spPr>
      </p:pic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2273514-A1BD-49A5-80AC-336E63A64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EA57F-793F-4683-BD8A-741FD4B89154}" type="datetime1">
              <a:rPr lang="en-US" smtClean="0"/>
              <a:t>5/20/2021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2A8EE2-93A6-4EAC-844D-CFC5C300D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74627D9-E0CA-41BB-8526-3213B73A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9C505031-4A0D-452B-92A9-D9D741254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59" y="5602470"/>
            <a:ext cx="9477080" cy="66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5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C6AC072-95DB-4468-AD6E-CBC3412E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en-US" sz="5200" b="1" dirty="0" err="1">
                <a:latin typeface="Palatino Linotype" panose="02040502050505030304" pitchFamily="18" charset="0"/>
              </a:rPr>
              <a:t>Phần</a:t>
            </a:r>
            <a:r>
              <a:rPr lang="en-US" sz="5200" b="1" dirty="0">
                <a:latin typeface="Palatino Linotype" panose="02040502050505030304" pitchFamily="18" charset="0"/>
              </a:rPr>
              <a:t> </a:t>
            </a:r>
            <a:r>
              <a:rPr lang="en-US" sz="5200" b="1" dirty="0" err="1">
                <a:latin typeface="Palatino Linotype" panose="02040502050505030304" pitchFamily="18" charset="0"/>
              </a:rPr>
              <a:t>trình</a:t>
            </a:r>
            <a:r>
              <a:rPr lang="en-US" sz="5200" b="1" dirty="0">
                <a:latin typeface="Palatino Linotype" panose="02040502050505030304" pitchFamily="18" charset="0"/>
              </a:rPr>
              <a:t> </a:t>
            </a:r>
            <a:r>
              <a:rPr lang="en-US" sz="5200" b="1" dirty="0" err="1">
                <a:latin typeface="Palatino Linotype" panose="02040502050505030304" pitchFamily="18" charset="0"/>
              </a:rPr>
              <a:t>bày</a:t>
            </a:r>
            <a:endParaRPr lang="vi-VN" sz="5200" b="1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8" name="Chỗ dành sẵn cho Nội dung 2">
            <a:extLst>
              <a:ext uri="{FF2B5EF4-FFF2-40B4-BE49-F238E27FC236}">
                <a16:creationId xmlns:a16="http://schemas.microsoft.com/office/drawing/2014/main" id="{6580BD54-9168-4200-B6B3-4C9698BFF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0712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1F00E12-27C2-40B9-A8C2-BC5268702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BEA57F-793F-4683-BD8A-741FD4B89154}" type="datetime1">
              <a:rPr lang="en-US" smtClean="0"/>
              <a:pPr>
                <a:spcAft>
                  <a:spcPts val="600"/>
                </a:spcAft>
              </a:pPr>
              <a:t>5/20/2021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2153D2F-35A3-4E82-B321-686EF985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 Education</a:t>
            </a: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4769D20-04FA-4958-92D1-C631787E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4" name="Hình ảnh 23">
            <a:extLst>
              <a:ext uri="{FF2B5EF4-FFF2-40B4-BE49-F238E27FC236}">
                <a16:creationId xmlns:a16="http://schemas.microsoft.com/office/drawing/2014/main" id="{1DA03757-AF40-45B5-A97B-DD72FC35E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99" y="2786999"/>
            <a:ext cx="1284002" cy="1284002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4EB6B58C-AE05-4ECE-A39C-DFF69D7FEF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24" y="2754598"/>
            <a:ext cx="396321" cy="5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82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1D0B623-5238-47F2-9F13-88DC24836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843" y="140398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b="1" dirty="0">
                <a:latin typeface="Palatino Linotype" panose="02040502050505030304" pitchFamily="18" charset="0"/>
              </a:rPr>
              <a:t>PROCEDURE INSERT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6AFF59C-8B80-454E-8B21-238DC9C86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843" y="223185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en-US" b="1" dirty="0" err="1">
                <a:latin typeface="Palatino Linotype" panose="02040502050505030304" pitchFamily="18" charset="0"/>
              </a:rPr>
              <a:t>Phần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trình</a:t>
            </a:r>
            <a:r>
              <a:rPr lang="en-US" b="1" dirty="0">
                <a:latin typeface="Palatino Linotype" panose="02040502050505030304" pitchFamily="18" charset="0"/>
              </a:rPr>
              <a:t> </a:t>
            </a:r>
            <a:r>
              <a:rPr lang="en-US" b="1" dirty="0" err="1">
                <a:latin typeface="Palatino Linotype" panose="02040502050505030304" pitchFamily="18" charset="0"/>
              </a:rPr>
              <a:t>bày</a:t>
            </a:r>
            <a:endParaRPr lang="vi-VN" dirty="0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91ACD82-4A21-4A61-AF4E-3F37DD72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73768" y="5522976"/>
            <a:ext cx="218541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CFBEA57F-793F-4683-BD8A-741FD4B89154}" type="datetime1">
              <a:rPr lang="en-US" sz="11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5/20/2021</a:t>
            </a:fld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8C0D5FB-AB50-4335-91FD-5700C0A85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984" y="384048"/>
            <a:ext cx="3877056" cy="365125"/>
          </a:xfrm>
        </p:spPr>
        <p:txBody>
          <a:bodyPr>
            <a:normAutofit/>
          </a:bodyPr>
          <a:lstStyle/>
          <a:p>
            <a:pPr algn="r"/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76132AE-A808-4DA1-B51E-18A2FFD1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81D2C36F-4504-47C0-B82F-A167342A2754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Graphic 9" descr="Dấu kiểm">
            <a:extLst>
              <a:ext uri="{FF2B5EF4-FFF2-40B4-BE49-F238E27FC236}">
                <a16:creationId xmlns:a16="http://schemas.microsoft.com/office/drawing/2014/main" id="{CDE61DCC-C8BD-4018-8ABB-744A7D1EA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3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F7AC73-5F25-4A04-A6FC-F6D6FEB3F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337" y="161383"/>
            <a:ext cx="12001870" cy="1092050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INSERT GIÁ TRỊ VÀO TỪNG CỘT CỦA BẢNG course VÀ </a:t>
            </a:r>
            <a:r>
              <a:rPr lang="vi-VN" sz="2400" b="1" dirty="0" err="1">
                <a:latin typeface="Palatino Linotype" panose="02040502050505030304" pitchFamily="18" charset="0"/>
              </a:rPr>
              <a:t>department</a:t>
            </a:r>
            <a:br>
              <a:rPr lang="vi-VN" sz="2400" b="1" dirty="0">
                <a:latin typeface="Palatino Linotype" panose="02040502050505030304" pitchFamily="18" charset="0"/>
              </a:rPr>
            </a:br>
            <a:endParaRPr lang="vi-VN" sz="24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6DBCC93D-97E3-4436-BB1E-92594DF2F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6" y="4928077"/>
            <a:ext cx="10210804" cy="1366375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l"/>
            <a:r>
              <a:rPr lang="vi-VN" b="1" dirty="0">
                <a:latin typeface="Palatino Linotype" panose="02040502050505030304" pitchFamily="18" charset="0"/>
              </a:rPr>
              <a:t>Hai </a:t>
            </a:r>
            <a:r>
              <a:rPr lang="vi-VN" b="1" dirty="0" err="1">
                <a:latin typeface="Palatino Linotype" panose="02040502050505030304" pitchFamily="18" charset="0"/>
              </a:rPr>
              <a:t>bảng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này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có</a:t>
            </a:r>
            <a:r>
              <a:rPr lang="vi-VN" b="1" dirty="0">
                <a:latin typeface="Palatino Linotype" panose="02040502050505030304" pitchFamily="18" charset="0"/>
              </a:rPr>
              <a:t> chung </a:t>
            </a:r>
            <a:r>
              <a:rPr lang="vi-VN" b="1" dirty="0" err="1">
                <a:latin typeface="Palatino Linotype" panose="02040502050505030304" pitchFamily="18" charset="0"/>
              </a:rPr>
              <a:t>foreign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key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là</a:t>
            </a:r>
            <a:r>
              <a:rPr lang="vi-VN" b="1" dirty="0">
                <a:latin typeface="Palatino Linotype" panose="02040502050505030304" pitchFamily="18" charset="0"/>
              </a:rPr>
              <a:t> </a:t>
            </a:r>
            <a:r>
              <a:rPr lang="vi-VN" b="1" dirty="0" err="1">
                <a:latin typeface="Palatino Linotype" panose="02040502050505030304" pitchFamily="18" charset="0"/>
              </a:rPr>
              <a:t>dept_name</a:t>
            </a:r>
            <a:endParaRPr lang="vi-VN" b="1" dirty="0">
              <a:latin typeface="Palatino Linotype" panose="02040502050505030304" pitchFamily="18" charset="0"/>
            </a:endParaRPr>
          </a:p>
        </p:txBody>
      </p:sp>
      <p:pic>
        <p:nvPicPr>
          <p:cNvPr id="11" name="Hình ảnh 10" descr="Ảnh có chứa văn bản&#10;&#10;Mô tả được tạo tự động">
            <a:extLst>
              <a:ext uri="{FF2B5EF4-FFF2-40B4-BE49-F238E27FC236}">
                <a16:creationId xmlns:a16="http://schemas.microsoft.com/office/drawing/2014/main" id="{F6E200F6-DB99-45D8-942D-84E089575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1253433"/>
            <a:ext cx="5124454" cy="3460897"/>
          </a:xfrm>
          <a:prstGeom prst="rect">
            <a:avLst/>
          </a:prstGeom>
        </p:spPr>
      </p:pic>
      <p:pic>
        <p:nvPicPr>
          <p:cNvPr id="13" name="Hình ảnh 12" descr="Ảnh có chứa văn bản&#10;&#10;Mô tả được tạo tự động">
            <a:extLst>
              <a:ext uri="{FF2B5EF4-FFF2-40B4-BE49-F238E27FC236}">
                <a16:creationId xmlns:a16="http://schemas.microsoft.com/office/drawing/2014/main" id="{D6078726-5864-461E-A1E8-75204DBCA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105" y="1253434"/>
            <a:ext cx="5728699" cy="34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13450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</TotalTime>
  <Words>2312</Words>
  <Application>Microsoft Office PowerPoint</Application>
  <PresentationFormat>Màn hình rộng</PresentationFormat>
  <Paragraphs>390</Paragraphs>
  <Slides>39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39</vt:i4>
      </vt:variant>
    </vt:vector>
  </HeadingPairs>
  <TitlesOfParts>
    <vt:vector size="46" baseType="lpstr">
      <vt:lpstr>Arial</vt:lpstr>
      <vt:lpstr>Calibri</vt:lpstr>
      <vt:lpstr>Courier New</vt:lpstr>
      <vt:lpstr>Palatino Linotype</vt:lpstr>
      <vt:lpstr>Times New Roman</vt:lpstr>
      <vt:lpstr>Wingdings</vt:lpstr>
      <vt:lpstr>Chủ đề Office</vt:lpstr>
      <vt:lpstr>Phân vùng cơ sở dữ liệu Partition</vt:lpstr>
      <vt:lpstr>Nhắc lại kiến thức: PARTITIONING &amp; PARTITION </vt:lpstr>
      <vt:lpstr>Phân loại Partitioning</vt:lpstr>
      <vt:lpstr>SO SÁNH TRUY VẤN KHI CÓ VÀ KHÔNG CÓ PARTITION RANGE PARTITION:</vt:lpstr>
      <vt:lpstr>SO SÁNH TRUY VẤN KHI CÓ VÀ KHÔNG CÓ PARTITION RANGE PARTITION:</vt:lpstr>
      <vt:lpstr>SO SÁNH TRUY VẤN KHI CÓ VÀ KHÔNG CÓ PARTITION LIST PARTITION:</vt:lpstr>
      <vt:lpstr>Phần trình bày</vt:lpstr>
      <vt:lpstr>PROCEDURE INSERT</vt:lpstr>
      <vt:lpstr>INSERT GIÁ TRỊ VÀO TỪNG CỘT CỦA BẢNG course VÀ department </vt:lpstr>
      <vt:lpstr>INSERT GIÁ TRỊ VÀO TỪNG CỘT CỦA BẢNG advisor VÀ classroom </vt:lpstr>
      <vt:lpstr>INSERT GIÁ TRỊ VÀO TỪNG CỘT CỦA BẢNG instructor VÀ prereq </vt:lpstr>
      <vt:lpstr>INSERT GIÁ TRỊ VÀO TỪNG CỘT CỦA BẢNG section VÀ student </vt:lpstr>
      <vt:lpstr>SỬ DỤNG SINH TỰ ĐỘNG CÁC PROCEDURE INSERT  CHO CÁC BẢNG TRONG MỘT DATABASE</vt:lpstr>
      <vt:lpstr>INSERT GIÁ TRỊ VÀO TỪNG CỘT CỦA BẢNG takes </vt:lpstr>
      <vt:lpstr>INSERT GIÁ TRỊ VÀO TỪNG CỘT CỦA BẢNG teaches </vt:lpstr>
      <vt:lpstr>INSERT GIÁ TRỊ VÀO TỪNG CỘT CỦA BẢNG time_slot </vt:lpstr>
      <vt:lpstr>PROCEDURE UPDATE</vt:lpstr>
      <vt:lpstr>UPDATE GIÁ TRỊ VÀO MỘT HOẶC NHIỀU CỘT CỦA BẢNG advisor  VÀ classroom </vt:lpstr>
      <vt:lpstr>Sửa lỗi:</vt:lpstr>
      <vt:lpstr>UPDATE GIÁ TRỊ VÀO MỘT HOẶC NHIỀU CỘT CỦA BẢNG course  VÀ department </vt:lpstr>
      <vt:lpstr>UPDATE GIÁ TRỊ VÀO MỘT HOẶC NHIỀU CỘT CỦA BẢNG timeslot</vt:lpstr>
      <vt:lpstr>UPDATE GIÁ TRỊ VÀO MỘT HOẶC NHIỀU CỘT CỦA BẢNG takes VÀ teaches </vt:lpstr>
      <vt:lpstr>UPDATE GIÁ TRỊ VÀO MỘT HOẶC NHIỀU CỘT CỦA BẢNG instructor VÀ section </vt:lpstr>
      <vt:lpstr>SỬ DỤNG SINH TỰ ĐỘNG CÁC PROCEDURE UPDATE CHO CÁC BẢNG TRONG MỘT DATABASE</vt:lpstr>
      <vt:lpstr>UPDATE GIÁ TRỊ VÀO MỘT HOẶC NHIỀU CỘT CỦA BẢNG prereq </vt:lpstr>
      <vt:lpstr>UPDATE GIÁ TRỊ VÀO MỘT HOẶC NHIỀU CỘT CỦA BẢNG student </vt:lpstr>
      <vt:lpstr>PROCEDURE DELETE</vt:lpstr>
      <vt:lpstr>DELETE MỘT HOẶC NHIỀU HÀNG CỦA BẢNG advisor </vt:lpstr>
      <vt:lpstr>DELETE MỘT HOẶC NHIỀU HÀNG CỦA BẢNG classroom </vt:lpstr>
      <vt:lpstr>DELETE MỘT HOẶC NHIỀU HÀNG CỦA BẢNG course </vt:lpstr>
      <vt:lpstr>DELETE MỘT HOẶC NHIỀU HÀNG CỦA BẢNG department </vt:lpstr>
      <vt:lpstr>DELETE MỘT HOẶC NHIỀU HÀNG CỦA BẢNG prereq </vt:lpstr>
      <vt:lpstr>DELETE MỘT HOẶC NHIỀU HÀNG CỦA BẢNG instructor </vt:lpstr>
      <vt:lpstr>SỬ DỤNG SINH TỰ ĐỘNG CÁC PROCEDURE UPDATE CHO CÁC BẢNG TRONG MỘT DATABASE</vt:lpstr>
      <vt:lpstr>DELETE MỘT HOẶC NHIỀU HÀNG CỦA BẢNG student </vt:lpstr>
      <vt:lpstr>DELETE MỘT HOẶC NHIỀU HÀNG CỦA BẢNG section </vt:lpstr>
      <vt:lpstr>DELETE MỘT HOẶC NHIỀU HÀNG CỦA BẢNG takes </vt:lpstr>
      <vt:lpstr>DELETE MỘT HOẶC NHIỀU HÀNG CỦA BẢNG teaches </vt:lpstr>
      <vt:lpstr>DELETE MỘT HOẶC NHIỀU HÀNG CỦA BẢNG timeslot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GIÁ TRỊ VÀO TỪNG CỘT CỦA BẢNG advisor VÀ classroom </dc:title>
  <dc:creator>NGUYEN HAI YEN 20195944</dc:creator>
  <cp:lastModifiedBy>NGUYEN HAI YEN 20195944</cp:lastModifiedBy>
  <cp:revision>8</cp:revision>
  <dcterms:created xsi:type="dcterms:W3CDTF">2021-05-18T18:48:19Z</dcterms:created>
  <dcterms:modified xsi:type="dcterms:W3CDTF">2021-05-20T02:01:28Z</dcterms:modified>
</cp:coreProperties>
</file>